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5"/>
  </p:notesMasterIdLst>
  <p:sldIdLst>
    <p:sldId id="256" r:id="rId3"/>
    <p:sldId id="257" r:id="rId4"/>
    <p:sldId id="260" r:id="rId5"/>
    <p:sldId id="297" r:id="rId6"/>
    <p:sldId id="272" r:id="rId7"/>
    <p:sldId id="259" r:id="rId8"/>
    <p:sldId id="261" r:id="rId9"/>
    <p:sldId id="264" r:id="rId10"/>
    <p:sldId id="270" r:id="rId11"/>
    <p:sldId id="266" r:id="rId12"/>
    <p:sldId id="268" r:id="rId13"/>
    <p:sldId id="258" r:id="rId14"/>
    <p:sldId id="262" r:id="rId15"/>
    <p:sldId id="263" r:id="rId16"/>
    <p:sldId id="265" r:id="rId17"/>
    <p:sldId id="267" r:id="rId18"/>
    <p:sldId id="269" r:id="rId19"/>
    <p:sldId id="271"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Lst>
  <p:sldSz cx="9144000" cy="5143500" type="screen16x9"/>
  <p:notesSz cx="6858000" cy="9144000"/>
  <p:embeddedFontLst>
    <p:embeddedFont>
      <p:font typeface="Amatic SC" panose="00000500000000000000" pitchFamily="2" charset="-79"/>
      <p:regular r:id="rId46"/>
      <p:bold r:id="rId47"/>
    </p:embeddedFont>
    <p:embeddedFont>
      <p:font typeface="Anaheim" panose="020B0604020202020204" charset="0"/>
      <p:regular r:id="rId48"/>
      <p:bold r:id="rId49"/>
    </p:embeddedFont>
    <p:embeddedFont>
      <p:font typeface="Baloo 2" pitchFamily="2" charset="0"/>
      <p:regular r:id="rId50"/>
      <p:bold r:id="rId51"/>
    </p:embeddedFont>
    <p:embeddedFont>
      <p:font typeface="Baloo 2 ExtraBold" pitchFamily="2" charset="0"/>
      <p:bold r:id="rId52"/>
    </p:embeddedFont>
    <p:embeddedFont>
      <p:font typeface="Bebas Neue" panose="020B0606020202050201" pitchFamily="34" charset="0"/>
      <p:regular r:id="rId53"/>
    </p:embeddedFont>
    <p:embeddedFont>
      <p:font typeface="DM Sans" pitchFamily="2" charset="0"/>
      <p:regular r:id="rId54"/>
      <p:bold r:id="rId55"/>
      <p:italic r:id="rId56"/>
      <p:boldItalic r:id="rId57"/>
    </p:embeddedFont>
    <p:embeddedFont>
      <p:font typeface="DM Sans Medium" pitchFamily="2" charset="0"/>
      <p:regular r:id="rId58"/>
      <p:bold r:id="rId59"/>
      <p:italic r:id="rId60"/>
      <p:boldItalic r:id="rId61"/>
    </p:embeddedFont>
    <p:embeddedFont>
      <p:font typeface="Lato" panose="020F0502020204030203" pitchFamily="34" charset="0"/>
      <p:regular r:id="rId62"/>
      <p:bold r:id="rId63"/>
      <p:italic r:id="rId64"/>
      <p:boldItalic r:id="rId65"/>
    </p:embeddedFont>
    <p:embeddedFont>
      <p:font typeface="Nunito Light" pitchFamily="2" charset="0"/>
      <p:regular r:id="rId66"/>
      <p:italic r:id="rId67"/>
    </p:embeddedFont>
    <p:embeddedFont>
      <p:font typeface="Proxima Nova" panose="020B0604020202020204" charset="0"/>
      <p:regular r:id="rId68"/>
      <p:bold r:id="rId69"/>
      <p:italic r:id="rId70"/>
      <p:boldItalic r:id="rId71"/>
    </p:embeddedFont>
    <p:embeddedFont>
      <p:font typeface="Roboto Medium" panose="02000000000000000000" pitchFamily="2"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AE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699B680-6716-40F3-A232-F06620D5B80A}">
  <a:tblStyle styleId="{4699B680-6716-40F3-A232-F06620D5B80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9FC4171-5288-4659-946D-2CFED05B978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5" d="100"/>
          <a:sy n="135" d="100"/>
        </p:scale>
        <p:origin x="125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2.fntdata"/><Relationship Id="rId63" Type="http://schemas.openxmlformats.org/officeDocument/2006/relationships/font" Target="fonts/font18.fntdata"/><Relationship Id="rId68" Type="http://schemas.openxmlformats.org/officeDocument/2006/relationships/font" Target="fonts/font23.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font" Target="fonts/font21.fntdata"/><Relationship Id="rId74" Type="http://schemas.openxmlformats.org/officeDocument/2006/relationships/font" Target="fonts/font29.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69" Type="http://schemas.openxmlformats.org/officeDocument/2006/relationships/font" Target="fonts/font24.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6.fntdata"/><Relationship Id="rId72" Type="http://schemas.openxmlformats.org/officeDocument/2006/relationships/font" Target="fonts/font2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font" Target="fonts/font2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9.fntdata"/><Relationship Id="rId62" Type="http://schemas.openxmlformats.org/officeDocument/2006/relationships/font" Target="fonts/font17.fntdata"/><Relationship Id="rId70" Type="http://schemas.openxmlformats.org/officeDocument/2006/relationships/font" Target="fonts/font25.fntdata"/><Relationship Id="rId75" Type="http://schemas.openxmlformats.org/officeDocument/2006/relationships/font" Target="fonts/font3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font" Target="fonts/font20.fntdata"/><Relationship Id="rId73" Type="http://schemas.openxmlformats.org/officeDocument/2006/relationships/font" Target="fonts/font28.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5.fntdata"/><Relationship Id="rId55" Type="http://schemas.openxmlformats.org/officeDocument/2006/relationships/font" Target="fonts/font10.fntdata"/><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26.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1e71a4a866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g1e71a4a866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2b820867f15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2b820867f1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2b820867f15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2b820867f1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2"/>
        <p:cNvGrpSpPr/>
        <p:nvPr/>
      </p:nvGrpSpPr>
      <p:grpSpPr>
        <a:xfrm>
          <a:off x="0" y="0"/>
          <a:ext cx="0" cy="0"/>
          <a:chOff x="0" y="0"/>
          <a:chExt cx="0" cy="0"/>
        </a:xfrm>
      </p:grpSpPr>
      <p:sp>
        <p:nvSpPr>
          <p:cNvPr id="1853" name="Google Shape;1853;g2b820867f15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4" name="Google Shape;1854;g2b820867f1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
        <p:cNvGrpSpPr/>
        <p:nvPr/>
      </p:nvGrpSpPr>
      <p:grpSpPr>
        <a:xfrm>
          <a:off x="0" y="0"/>
          <a:ext cx="0" cy="0"/>
          <a:chOff x="0" y="0"/>
          <a:chExt cx="0" cy="0"/>
        </a:xfrm>
      </p:grpSpPr>
      <p:sp>
        <p:nvSpPr>
          <p:cNvPr id="1892" name="Google Shape;1892;g1f0efe863ab_4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3" name="Google Shape;1893;g1f0efe863ab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f0efe863ab_4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f0efe863ab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3"/>
        <p:cNvGrpSpPr/>
        <p:nvPr/>
      </p:nvGrpSpPr>
      <p:grpSpPr>
        <a:xfrm>
          <a:off x="0" y="0"/>
          <a:ext cx="0" cy="0"/>
          <a:chOff x="0" y="0"/>
          <a:chExt cx="0" cy="0"/>
        </a:xfrm>
      </p:grpSpPr>
      <p:sp>
        <p:nvSpPr>
          <p:cNvPr id="1904" name="Google Shape;1904;g1f0efe863ab_4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5" name="Google Shape;1905;g1f0efe863ab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9"/>
        <p:cNvGrpSpPr/>
        <p:nvPr/>
      </p:nvGrpSpPr>
      <p:grpSpPr>
        <a:xfrm>
          <a:off x="0" y="0"/>
          <a:ext cx="0" cy="0"/>
          <a:chOff x="0" y="0"/>
          <a:chExt cx="0" cy="0"/>
        </a:xfrm>
      </p:grpSpPr>
      <p:sp>
        <p:nvSpPr>
          <p:cNvPr id="1930" name="Google Shape;1930;g1f0efe863ab_4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1" name="Google Shape;1931;g1f0efe863ab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5"/>
        <p:cNvGrpSpPr/>
        <p:nvPr/>
      </p:nvGrpSpPr>
      <p:grpSpPr>
        <a:xfrm>
          <a:off x="0" y="0"/>
          <a:ext cx="0" cy="0"/>
          <a:chOff x="0" y="0"/>
          <a:chExt cx="0" cy="0"/>
        </a:xfrm>
      </p:grpSpPr>
      <p:sp>
        <p:nvSpPr>
          <p:cNvPr id="1946" name="Google Shape;1946;g1f0efe863ab_4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7" name="Google Shape;1947;g1f0efe863ab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1f0efe863ab_4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1f0efe863ab_4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6"/>
        <p:cNvGrpSpPr/>
        <p:nvPr/>
      </p:nvGrpSpPr>
      <p:grpSpPr>
        <a:xfrm>
          <a:off x="0" y="0"/>
          <a:ext cx="0" cy="0"/>
          <a:chOff x="0" y="0"/>
          <a:chExt cx="0" cy="0"/>
        </a:xfrm>
      </p:grpSpPr>
      <p:sp>
        <p:nvSpPr>
          <p:cNvPr id="8197" name="Google Shape;8197;g1f0efe863ab_4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8" name="Google Shape;8198;g1f0efe863ab_4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3"/>
        <p:cNvGrpSpPr/>
        <p:nvPr/>
      </p:nvGrpSpPr>
      <p:grpSpPr>
        <a:xfrm>
          <a:off x="0" y="0"/>
          <a:ext cx="0" cy="0"/>
          <a:chOff x="0" y="0"/>
          <a:chExt cx="0" cy="0"/>
        </a:xfrm>
      </p:grpSpPr>
      <p:sp>
        <p:nvSpPr>
          <p:cNvPr id="8624" name="Google Shape;8624;g1f0efe863ab_4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5" name="Google Shape;8625;g1f0efe863ab_4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6"/>
        <p:cNvGrpSpPr/>
        <p:nvPr/>
      </p:nvGrpSpPr>
      <p:grpSpPr>
        <a:xfrm>
          <a:off x="0" y="0"/>
          <a:ext cx="0" cy="0"/>
          <a:chOff x="0" y="0"/>
          <a:chExt cx="0" cy="0"/>
        </a:xfrm>
      </p:grpSpPr>
      <p:sp>
        <p:nvSpPr>
          <p:cNvPr id="8787" name="Google Shape;8787;g1f0efe863ab_4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8" name="Google Shape;8788;g1f0efe863ab_4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8"/>
        <p:cNvGrpSpPr/>
        <p:nvPr/>
      </p:nvGrpSpPr>
      <p:grpSpPr>
        <a:xfrm>
          <a:off x="0" y="0"/>
          <a:ext cx="0" cy="0"/>
          <a:chOff x="0" y="0"/>
          <a:chExt cx="0" cy="0"/>
        </a:xfrm>
      </p:grpSpPr>
      <p:sp>
        <p:nvSpPr>
          <p:cNvPr id="9189" name="Google Shape;9189;g1f0efe863ab_4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0" name="Google Shape;9190;g1f0efe863ab_4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9"/>
        <p:cNvGrpSpPr/>
        <p:nvPr/>
      </p:nvGrpSpPr>
      <p:grpSpPr>
        <a:xfrm>
          <a:off x="0" y="0"/>
          <a:ext cx="0" cy="0"/>
          <a:chOff x="0" y="0"/>
          <a:chExt cx="0" cy="0"/>
        </a:xfrm>
      </p:grpSpPr>
      <p:sp>
        <p:nvSpPr>
          <p:cNvPr id="9560" name="Google Shape;9560;g1f0efe863ab_4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1" name="Google Shape;9561;g1f0efe863ab_4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3"/>
        <p:cNvGrpSpPr/>
        <p:nvPr/>
      </p:nvGrpSpPr>
      <p:grpSpPr>
        <a:xfrm>
          <a:off x="0" y="0"/>
          <a:ext cx="0" cy="0"/>
          <a:chOff x="0" y="0"/>
          <a:chExt cx="0" cy="0"/>
        </a:xfrm>
      </p:grpSpPr>
      <p:sp>
        <p:nvSpPr>
          <p:cNvPr id="9874" name="Google Shape;9874;g1f0efe863ab_4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5" name="Google Shape;9875;g1f0efe863ab_4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7"/>
        <p:cNvGrpSpPr/>
        <p:nvPr/>
      </p:nvGrpSpPr>
      <p:grpSpPr>
        <a:xfrm>
          <a:off x="0" y="0"/>
          <a:ext cx="0" cy="0"/>
          <a:chOff x="0" y="0"/>
          <a:chExt cx="0" cy="0"/>
        </a:xfrm>
      </p:grpSpPr>
      <p:sp>
        <p:nvSpPr>
          <p:cNvPr id="10168" name="Google Shape;10168;g1f0efe863ab_4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9" name="Google Shape;10169;g1f0efe863ab_4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6"/>
        <p:cNvGrpSpPr/>
        <p:nvPr/>
      </p:nvGrpSpPr>
      <p:grpSpPr>
        <a:xfrm>
          <a:off x="0" y="0"/>
          <a:ext cx="0" cy="0"/>
          <a:chOff x="0" y="0"/>
          <a:chExt cx="0" cy="0"/>
        </a:xfrm>
      </p:grpSpPr>
      <p:sp>
        <p:nvSpPr>
          <p:cNvPr id="10527" name="Google Shape;10527;g1f0efe863ab_4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28" name="Google Shape;10528;g1f0efe863ab_4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3"/>
        <p:cNvGrpSpPr/>
        <p:nvPr/>
      </p:nvGrpSpPr>
      <p:grpSpPr>
        <a:xfrm>
          <a:off x="0" y="0"/>
          <a:ext cx="0" cy="0"/>
          <a:chOff x="0" y="0"/>
          <a:chExt cx="0" cy="0"/>
        </a:xfrm>
      </p:grpSpPr>
      <p:sp>
        <p:nvSpPr>
          <p:cNvPr id="10944" name="Google Shape;10944;g1f0efe863ab_4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5" name="Google Shape;10945;g1f0efe863ab_4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a:extLst>
            <a:ext uri="{FF2B5EF4-FFF2-40B4-BE49-F238E27FC236}">
              <a16:creationId xmlns:a16="http://schemas.microsoft.com/office/drawing/2014/main" id="{232251D2-FF3E-0B4F-A99B-FEB0BB0B33B4}"/>
            </a:ext>
          </a:extLst>
        </p:cNvPr>
        <p:cNvGrpSpPr/>
        <p:nvPr/>
      </p:nvGrpSpPr>
      <p:grpSpPr>
        <a:xfrm>
          <a:off x="0" y="0"/>
          <a:ext cx="0" cy="0"/>
          <a:chOff x="0" y="0"/>
          <a:chExt cx="0" cy="0"/>
        </a:xfrm>
      </p:grpSpPr>
      <p:sp>
        <p:nvSpPr>
          <p:cNvPr id="1197" name="Google Shape;1197;g54dda1946d_4_2720:notes">
            <a:extLst>
              <a:ext uri="{FF2B5EF4-FFF2-40B4-BE49-F238E27FC236}">
                <a16:creationId xmlns:a16="http://schemas.microsoft.com/office/drawing/2014/main" id="{F6C73492-B339-2E1E-43C9-159E05FBDC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54dda1946d_4_2720:notes">
            <a:extLst>
              <a:ext uri="{FF2B5EF4-FFF2-40B4-BE49-F238E27FC236}">
                <a16:creationId xmlns:a16="http://schemas.microsoft.com/office/drawing/2014/main" id="{E83C3025-A141-FE4C-EA35-ECDCFC0604F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92611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3"/>
        <p:cNvGrpSpPr/>
        <p:nvPr/>
      </p:nvGrpSpPr>
      <p:grpSpPr>
        <a:xfrm>
          <a:off x="0" y="0"/>
          <a:ext cx="0" cy="0"/>
          <a:chOff x="0" y="0"/>
          <a:chExt cx="0" cy="0"/>
        </a:xfrm>
      </p:grpSpPr>
      <p:sp>
        <p:nvSpPr>
          <p:cNvPr id="11284" name="Google Shape;11284;g1f0efe863ab_4_9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85" name="Google Shape;11285;g1f0efe863ab_4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1"/>
        <p:cNvGrpSpPr/>
        <p:nvPr/>
      </p:nvGrpSpPr>
      <p:grpSpPr>
        <a:xfrm>
          <a:off x="0" y="0"/>
          <a:ext cx="0" cy="0"/>
          <a:chOff x="0" y="0"/>
          <a:chExt cx="0" cy="0"/>
        </a:xfrm>
      </p:grpSpPr>
      <p:sp>
        <p:nvSpPr>
          <p:cNvPr id="11472" name="Google Shape;11472;g1f0efe863ab_4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3" name="Google Shape;11473;g1f0efe863ab_4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7"/>
        <p:cNvGrpSpPr/>
        <p:nvPr/>
      </p:nvGrpSpPr>
      <p:grpSpPr>
        <a:xfrm>
          <a:off x="0" y="0"/>
          <a:ext cx="0" cy="0"/>
          <a:chOff x="0" y="0"/>
          <a:chExt cx="0" cy="0"/>
        </a:xfrm>
      </p:grpSpPr>
      <p:sp>
        <p:nvSpPr>
          <p:cNvPr id="11718" name="Google Shape;11718;g1f0efe863ab_4_10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9" name="Google Shape;11719;g1f0efe863ab_4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 name="Google Shape;126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e71a4a866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644614" y="-2747525"/>
            <a:ext cx="12278718" cy="10475804"/>
            <a:chOff x="-1644614" y="-2747525"/>
            <a:chExt cx="12278718" cy="10475804"/>
          </a:xfrm>
        </p:grpSpPr>
        <p:sp>
          <p:nvSpPr>
            <p:cNvPr id="10" name="Google Shape;10;p2"/>
            <p:cNvSpPr/>
            <p:nvPr/>
          </p:nvSpPr>
          <p:spPr>
            <a:xfrm rot="-2526399">
              <a:off x="5593085" y="3029310"/>
              <a:ext cx="4356710" cy="3718191"/>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rot="7128784">
              <a:off x="8363688" y="1001192"/>
              <a:ext cx="1703625" cy="1100471"/>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rot="1490198">
              <a:off x="-1039429" y="-1920903"/>
              <a:ext cx="4803426" cy="3939324"/>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 name="Google Shape;13;p2"/>
          <p:cNvSpPr txBox="1">
            <a:spLocks noGrp="1"/>
          </p:cNvSpPr>
          <p:nvPr>
            <p:ph type="ctrTitle"/>
          </p:nvPr>
        </p:nvSpPr>
        <p:spPr>
          <a:xfrm>
            <a:off x="713225" y="2634850"/>
            <a:ext cx="3862500" cy="13851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Clr>
                <a:srgbClr val="191919"/>
              </a:buClr>
              <a:buSzPts val="5200"/>
              <a:buNone/>
              <a:defRPr sz="7000" b="0">
                <a:latin typeface="Baloo 2 ExtraBold"/>
                <a:ea typeface="Baloo 2 ExtraBold"/>
                <a:cs typeface="Baloo 2 ExtraBold"/>
                <a:sym typeface="Baloo 2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713225" y="3970798"/>
            <a:ext cx="3862500" cy="405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30"/>
        <p:cNvGrpSpPr/>
        <p:nvPr/>
      </p:nvGrpSpPr>
      <p:grpSpPr>
        <a:xfrm>
          <a:off x="0" y="0"/>
          <a:ext cx="0" cy="0"/>
          <a:chOff x="0" y="0"/>
          <a:chExt cx="0" cy="0"/>
        </a:xfrm>
      </p:grpSpPr>
      <p:grpSp>
        <p:nvGrpSpPr>
          <p:cNvPr id="231" name="Google Shape;231;p11"/>
          <p:cNvGrpSpPr/>
          <p:nvPr/>
        </p:nvGrpSpPr>
        <p:grpSpPr>
          <a:xfrm>
            <a:off x="-2029214" y="-2389503"/>
            <a:ext cx="12217127" cy="9357900"/>
            <a:chOff x="-2029214" y="-2389503"/>
            <a:chExt cx="12217127" cy="9357900"/>
          </a:xfrm>
        </p:grpSpPr>
        <p:sp>
          <p:nvSpPr>
            <p:cNvPr id="232" name="Google Shape;232;p11"/>
            <p:cNvSpPr/>
            <p:nvPr/>
          </p:nvSpPr>
          <p:spPr>
            <a:xfrm rot="7128936">
              <a:off x="-1270089" y="14427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1"/>
            <p:cNvSpPr/>
            <p:nvPr/>
          </p:nvSpPr>
          <p:spPr>
            <a:xfrm rot="-8306489">
              <a:off x="6312332" y="-161694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1"/>
            <p:cNvSpPr/>
            <p:nvPr/>
          </p:nvSpPr>
          <p:spPr>
            <a:xfrm rot="-2526298">
              <a:off x="-1524420" y="-1666024"/>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5" name="Google Shape;235;p11"/>
          <p:cNvSpPr txBox="1">
            <a:spLocks noGrp="1"/>
          </p:cNvSpPr>
          <p:nvPr>
            <p:ph type="title" hasCustomPrompt="1"/>
          </p:nvPr>
        </p:nvSpPr>
        <p:spPr>
          <a:xfrm>
            <a:off x="5302675" y="2703800"/>
            <a:ext cx="3128100" cy="10782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6" name="Google Shape;236;p11"/>
          <p:cNvSpPr txBox="1">
            <a:spLocks noGrp="1"/>
          </p:cNvSpPr>
          <p:nvPr>
            <p:ph type="subTitle" idx="1"/>
          </p:nvPr>
        </p:nvSpPr>
        <p:spPr>
          <a:xfrm>
            <a:off x="5302675" y="3673475"/>
            <a:ext cx="3128100" cy="682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2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8"/>
        <p:cNvGrpSpPr/>
        <p:nvPr/>
      </p:nvGrpSpPr>
      <p:grpSpPr>
        <a:xfrm>
          <a:off x="0" y="0"/>
          <a:ext cx="0" cy="0"/>
          <a:chOff x="0" y="0"/>
          <a:chExt cx="0" cy="0"/>
        </a:xfrm>
      </p:grpSpPr>
      <p:grpSp>
        <p:nvGrpSpPr>
          <p:cNvPr id="239" name="Google Shape;239;p13"/>
          <p:cNvGrpSpPr/>
          <p:nvPr/>
        </p:nvGrpSpPr>
        <p:grpSpPr>
          <a:xfrm>
            <a:off x="-1203996" y="-1273080"/>
            <a:ext cx="11972579" cy="8563690"/>
            <a:chOff x="-1203996" y="-1273080"/>
            <a:chExt cx="11972579" cy="8563690"/>
          </a:xfrm>
        </p:grpSpPr>
        <p:sp>
          <p:nvSpPr>
            <p:cNvPr id="240" name="Google Shape;240;p13"/>
            <p:cNvSpPr/>
            <p:nvPr/>
          </p:nvSpPr>
          <p:spPr>
            <a:xfrm rot="-6823997">
              <a:off x="7481480" y="4165470"/>
              <a:ext cx="3098928" cy="2433855"/>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3"/>
            <p:cNvSpPr/>
            <p:nvPr/>
          </p:nvSpPr>
          <p:spPr>
            <a:xfrm rot="-3948904" flipH="1">
              <a:off x="-1026291" y="-790996"/>
              <a:ext cx="2252181" cy="1847030"/>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2" name="Google Shape;24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3" name="Google Shape;243;p13"/>
          <p:cNvSpPr txBox="1">
            <a:spLocks noGrp="1"/>
          </p:cNvSpPr>
          <p:nvPr>
            <p:ph type="subTitle" idx="1"/>
          </p:nvPr>
        </p:nvSpPr>
        <p:spPr>
          <a:xfrm>
            <a:off x="882150" y="2858089"/>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4" name="Google Shape;244;p13"/>
          <p:cNvSpPr txBox="1">
            <a:spLocks noGrp="1"/>
          </p:cNvSpPr>
          <p:nvPr>
            <p:ph type="subTitle" idx="2"/>
          </p:nvPr>
        </p:nvSpPr>
        <p:spPr>
          <a:xfrm>
            <a:off x="3393754" y="2858089"/>
            <a:ext cx="23565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5" name="Google Shape;245;p13"/>
          <p:cNvSpPr txBox="1">
            <a:spLocks noGrp="1"/>
          </p:cNvSpPr>
          <p:nvPr>
            <p:ph type="subTitle" idx="3"/>
          </p:nvPr>
        </p:nvSpPr>
        <p:spPr>
          <a:xfrm>
            <a:off x="5902646" y="2858087"/>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13"/>
          <p:cNvSpPr txBox="1">
            <a:spLocks noGrp="1"/>
          </p:cNvSpPr>
          <p:nvPr>
            <p:ph type="subTitle" idx="4"/>
          </p:nvPr>
        </p:nvSpPr>
        <p:spPr>
          <a:xfrm>
            <a:off x="882150"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7" name="Google Shape;247;p13"/>
          <p:cNvSpPr txBox="1">
            <a:spLocks noGrp="1"/>
          </p:cNvSpPr>
          <p:nvPr>
            <p:ph type="subTitle" idx="5"/>
          </p:nvPr>
        </p:nvSpPr>
        <p:spPr>
          <a:xfrm>
            <a:off x="3393757"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8" name="Google Shape;248;p13"/>
          <p:cNvSpPr txBox="1">
            <a:spLocks noGrp="1"/>
          </p:cNvSpPr>
          <p:nvPr>
            <p:ph type="subTitle" idx="6"/>
          </p:nvPr>
        </p:nvSpPr>
        <p:spPr>
          <a:xfrm>
            <a:off x="5902639"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249" name="Google Shape;249;p13"/>
          <p:cNvGrpSpPr/>
          <p:nvPr/>
        </p:nvGrpSpPr>
        <p:grpSpPr>
          <a:xfrm>
            <a:off x="7469359" y="4220679"/>
            <a:ext cx="1246094" cy="1192058"/>
            <a:chOff x="7469359" y="4220679"/>
            <a:chExt cx="1246094" cy="1192058"/>
          </a:xfrm>
        </p:grpSpPr>
        <p:grpSp>
          <p:nvGrpSpPr>
            <p:cNvPr id="250" name="Google Shape;250;p13"/>
            <p:cNvGrpSpPr/>
            <p:nvPr/>
          </p:nvGrpSpPr>
          <p:grpSpPr>
            <a:xfrm>
              <a:off x="8287178" y="4220679"/>
              <a:ext cx="428274" cy="605851"/>
              <a:chOff x="6000261" y="1225220"/>
              <a:chExt cx="627600" cy="887824"/>
            </a:xfrm>
          </p:grpSpPr>
          <p:sp>
            <p:nvSpPr>
              <p:cNvPr id="251" name="Google Shape;251;p1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4" name="Google Shape;264;p13"/>
            <p:cNvGrpSpPr/>
            <p:nvPr/>
          </p:nvGrpSpPr>
          <p:grpSpPr>
            <a:xfrm rot="-2376894">
              <a:off x="7642278" y="4631693"/>
              <a:ext cx="471966" cy="712375"/>
              <a:chOff x="2047101" y="2145599"/>
              <a:chExt cx="407553" cy="615151"/>
            </a:xfrm>
          </p:grpSpPr>
          <p:sp>
            <p:nvSpPr>
              <p:cNvPr id="265" name="Google Shape;265;p1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5" name="Google Shape;295;p13"/>
          <p:cNvGrpSpPr/>
          <p:nvPr/>
        </p:nvGrpSpPr>
        <p:grpSpPr>
          <a:xfrm>
            <a:off x="161952" y="170375"/>
            <a:ext cx="8831737" cy="3874120"/>
            <a:chOff x="161952" y="170375"/>
            <a:chExt cx="8831737" cy="3874120"/>
          </a:xfrm>
        </p:grpSpPr>
        <p:sp>
          <p:nvSpPr>
            <p:cNvPr id="296" name="Google Shape;296;p13"/>
            <p:cNvSpPr/>
            <p:nvPr/>
          </p:nvSpPr>
          <p:spPr>
            <a:xfrm>
              <a:off x="8667014" y="3722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3"/>
            <p:cNvSpPr/>
            <p:nvPr/>
          </p:nvSpPr>
          <p:spPr>
            <a:xfrm>
              <a:off x="161952" y="7759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3"/>
            <p:cNvSpPr/>
            <p:nvPr/>
          </p:nvSpPr>
          <p:spPr>
            <a:xfrm>
              <a:off x="396450" y="170375"/>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99"/>
        <p:cNvGrpSpPr/>
        <p:nvPr/>
      </p:nvGrpSpPr>
      <p:grpSpPr>
        <a:xfrm>
          <a:off x="0" y="0"/>
          <a:ext cx="0" cy="0"/>
          <a:chOff x="0" y="0"/>
          <a:chExt cx="0" cy="0"/>
        </a:xfrm>
      </p:grpSpPr>
      <p:sp>
        <p:nvSpPr>
          <p:cNvPr id="300" name="Google Shape;30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1" name="Google Shape;301;p14"/>
          <p:cNvSpPr txBox="1">
            <a:spLocks noGrp="1"/>
          </p:cNvSpPr>
          <p:nvPr>
            <p:ph type="subTitle" idx="1"/>
          </p:nvPr>
        </p:nvSpPr>
        <p:spPr>
          <a:xfrm>
            <a:off x="15243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14"/>
          <p:cNvSpPr txBox="1">
            <a:spLocks noGrp="1"/>
          </p:cNvSpPr>
          <p:nvPr>
            <p:ph type="subTitle" idx="2"/>
          </p:nvPr>
        </p:nvSpPr>
        <p:spPr>
          <a:xfrm>
            <a:off x="54190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14"/>
          <p:cNvSpPr txBox="1">
            <a:spLocks noGrp="1"/>
          </p:cNvSpPr>
          <p:nvPr>
            <p:ph type="subTitle" idx="3"/>
          </p:nvPr>
        </p:nvSpPr>
        <p:spPr>
          <a:xfrm>
            <a:off x="15243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14"/>
          <p:cNvSpPr txBox="1">
            <a:spLocks noGrp="1"/>
          </p:cNvSpPr>
          <p:nvPr>
            <p:ph type="subTitle" idx="4"/>
          </p:nvPr>
        </p:nvSpPr>
        <p:spPr>
          <a:xfrm>
            <a:off x="54190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14"/>
          <p:cNvSpPr txBox="1">
            <a:spLocks noGrp="1"/>
          </p:cNvSpPr>
          <p:nvPr>
            <p:ph type="title" idx="5" hasCustomPrompt="1"/>
          </p:nvPr>
        </p:nvSpPr>
        <p:spPr>
          <a:xfrm>
            <a:off x="859275" y="1424275"/>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6" name="Google Shape;306;p14"/>
          <p:cNvSpPr txBox="1">
            <a:spLocks noGrp="1"/>
          </p:cNvSpPr>
          <p:nvPr>
            <p:ph type="title" idx="6" hasCustomPrompt="1"/>
          </p:nvPr>
        </p:nvSpPr>
        <p:spPr>
          <a:xfrm>
            <a:off x="859275" y="3080674"/>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4"/>
          <p:cNvSpPr txBox="1">
            <a:spLocks noGrp="1"/>
          </p:cNvSpPr>
          <p:nvPr>
            <p:ph type="title" idx="7" hasCustomPrompt="1"/>
          </p:nvPr>
        </p:nvSpPr>
        <p:spPr>
          <a:xfrm>
            <a:off x="4753977" y="1424275"/>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4"/>
          <p:cNvSpPr txBox="1">
            <a:spLocks noGrp="1"/>
          </p:cNvSpPr>
          <p:nvPr>
            <p:ph type="title" idx="8" hasCustomPrompt="1"/>
          </p:nvPr>
        </p:nvSpPr>
        <p:spPr>
          <a:xfrm>
            <a:off x="4753977" y="3080674"/>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9" name="Google Shape;309;p14"/>
          <p:cNvSpPr txBox="1">
            <a:spLocks noGrp="1"/>
          </p:cNvSpPr>
          <p:nvPr>
            <p:ph type="subTitle" idx="9"/>
          </p:nvPr>
        </p:nvSpPr>
        <p:spPr>
          <a:xfrm>
            <a:off x="15243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0" name="Google Shape;310;p14"/>
          <p:cNvSpPr txBox="1">
            <a:spLocks noGrp="1"/>
          </p:cNvSpPr>
          <p:nvPr>
            <p:ph type="subTitle" idx="13"/>
          </p:nvPr>
        </p:nvSpPr>
        <p:spPr>
          <a:xfrm>
            <a:off x="54190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1" name="Google Shape;311;p14"/>
          <p:cNvSpPr txBox="1">
            <a:spLocks noGrp="1"/>
          </p:cNvSpPr>
          <p:nvPr>
            <p:ph type="subTitle" idx="14"/>
          </p:nvPr>
        </p:nvSpPr>
        <p:spPr>
          <a:xfrm>
            <a:off x="15243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2" name="Google Shape;312;p14"/>
          <p:cNvSpPr txBox="1">
            <a:spLocks noGrp="1"/>
          </p:cNvSpPr>
          <p:nvPr>
            <p:ph type="subTitle" idx="15"/>
          </p:nvPr>
        </p:nvSpPr>
        <p:spPr>
          <a:xfrm>
            <a:off x="54190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313" name="Google Shape;313;p14"/>
          <p:cNvGrpSpPr/>
          <p:nvPr/>
        </p:nvGrpSpPr>
        <p:grpSpPr>
          <a:xfrm>
            <a:off x="-1037742" y="-2235586"/>
            <a:ext cx="11304662" cy="8284665"/>
            <a:chOff x="-1037742" y="-2235586"/>
            <a:chExt cx="11304662" cy="8284665"/>
          </a:xfrm>
        </p:grpSpPr>
        <p:sp>
          <p:nvSpPr>
            <p:cNvPr id="314" name="Google Shape;314;p14"/>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4"/>
            <p:cNvSpPr/>
            <p:nvPr/>
          </p:nvSpPr>
          <p:spPr>
            <a:xfrm rot="-9880295" flipH="1">
              <a:off x="-833926" y="39398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6" name="Google Shape;316;p14"/>
          <p:cNvGrpSpPr/>
          <p:nvPr/>
        </p:nvGrpSpPr>
        <p:grpSpPr>
          <a:xfrm>
            <a:off x="-49429" y="3983121"/>
            <a:ext cx="1527509" cy="1332112"/>
            <a:chOff x="-49429" y="3983121"/>
            <a:chExt cx="1527509" cy="1332112"/>
          </a:xfrm>
        </p:grpSpPr>
        <p:grpSp>
          <p:nvGrpSpPr>
            <p:cNvPr id="317" name="Google Shape;317;p14"/>
            <p:cNvGrpSpPr/>
            <p:nvPr/>
          </p:nvGrpSpPr>
          <p:grpSpPr>
            <a:xfrm>
              <a:off x="840880" y="4718150"/>
              <a:ext cx="637200" cy="597084"/>
              <a:chOff x="1932280" y="1331475"/>
              <a:chExt cx="637200" cy="597084"/>
            </a:xfrm>
          </p:grpSpPr>
          <p:sp>
            <p:nvSpPr>
              <p:cNvPr id="318" name="Google Shape;318;p14"/>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4"/>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4"/>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4"/>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4"/>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4"/>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4"/>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4"/>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4"/>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4"/>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4"/>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4"/>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 name="Google Shape;330;p14"/>
            <p:cNvGrpSpPr/>
            <p:nvPr/>
          </p:nvGrpSpPr>
          <p:grpSpPr>
            <a:xfrm>
              <a:off x="-49429" y="3983121"/>
              <a:ext cx="588491" cy="951052"/>
              <a:chOff x="1062996" y="1340396"/>
              <a:chExt cx="588491" cy="951052"/>
            </a:xfrm>
          </p:grpSpPr>
          <p:sp>
            <p:nvSpPr>
              <p:cNvPr id="331" name="Google Shape;331;p14"/>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4"/>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4"/>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4"/>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4"/>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14"/>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7" name="Google Shape;337;p14"/>
          <p:cNvGrpSpPr/>
          <p:nvPr/>
        </p:nvGrpSpPr>
        <p:grpSpPr>
          <a:xfrm>
            <a:off x="393327" y="100000"/>
            <a:ext cx="8498675" cy="4378045"/>
            <a:chOff x="393327" y="100000"/>
            <a:chExt cx="8498675" cy="4378045"/>
          </a:xfrm>
        </p:grpSpPr>
        <p:sp>
          <p:nvSpPr>
            <p:cNvPr id="338" name="Google Shape;338;p14"/>
            <p:cNvSpPr/>
            <p:nvPr/>
          </p:nvSpPr>
          <p:spPr>
            <a:xfrm>
              <a:off x="393327" y="41556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14"/>
            <p:cNvSpPr/>
            <p:nvPr/>
          </p:nvSpPr>
          <p:spPr>
            <a:xfrm>
              <a:off x="8565327" y="3782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14"/>
            <p:cNvSpPr/>
            <p:nvPr/>
          </p:nvSpPr>
          <p:spPr>
            <a:xfrm>
              <a:off x="8246200" y="100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41"/>
        <p:cNvGrpSpPr/>
        <p:nvPr/>
      </p:nvGrpSpPr>
      <p:grpSpPr>
        <a:xfrm>
          <a:off x="0" y="0"/>
          <a:ext cx="0" cy="0"/>
          <a:chOff x="0" y="0"/>
          <a:chExt cx="0" cy="0"/>
        </a:xfrm>
      </p:grpSpPr>
      <p:sp>
        <p:nvSpPr>
          <p:cNvPr id="342" name="Google Shape;34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3" name="Google Shape;343;p15"/>
          <p:cNvSpPr txBox="1">
            <a:spLocks noGrp="1"/>
          </p:cNvSpPr>
          <p:nvPr>
            <p:ph type="subTitle" idx="1"/>
          </p:nvPr>
        </p:nvSpPr>
        <p:spPr>
          <a:xfrm>
            <a:off x="772413" y="1931324"/>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4" name="Google Shape;344;p15"/>
          <p:cNvSpPr txBox="1">
            <a:spLocks noGrp="1"/>
          </p:cNvSpPr>
          <p:nvPr>
            <p:ph type="subTitle" idx="2"/>
          </p:nvPr>
        </p:nvSpPr>
        <p:spPr>
          <a:xfrm>
            <a:off x="3304713" y="1931324"/>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5" name="Google Shape;345;p15"/>
          <p:cNvSpPr txBox="1">
            <a:spLocks noGrp="1"/>
          </p:cNvSpPr>
          <p:nvPr>
            <p:ph type="subTitle" idx="3"/>
          </p:nvPr>
        </p:nvSpPr>
        <p:spPr>
          <a:xfrm>
            <a:off x="772413" y="3641600"/>
            <a:ext cx="25323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6" name="Google Shape;346;p15"/>
          <p:cNvSpPr txBox="1">
            <a:spLocks noGrp="1"/>
          </p:cNvSpPr>
          <p:nvPr>
            <p:ph type="subTitle" idx="4"/>
          </p:nvPr>
        </p:nvSpPr>
        <p:spPr>
          <a:xfrm>
            <a:off x="3304713" y="3641600"/>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7" name="Google Shape;347;p15"/>
          <p:cNvSpPr txBox="1">
            <a:spLocks noGrp="1"/>
          </p:cNvSpPr>
          <p:nvPr>
            <p:ph type="subTitle" idx="5"/>
          </p:nvPr>
        </p:nvSpPr>
        <p:spPr>
          <a:xfrm>
            <a:off x="5837613" y="1931325"/>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8" name="Google Shape;348;p15"/>
          <p:cNvSpPr txBox="1">
            <a:spLocks noGrp="1"/>
          </p:cNvSpPr>
          <p:nvPr>
            <p:ph type="subTitle" idx="6"/>
          </p:nvPr>
        </p:nvSpPr>
        <p:spPr>
          <a:xfrm>
            <a:off x="5837613" y="3641600"/>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9" name="Google Shape;349;p15"/>
          <p:cNvSpPr txBox="1">
            <a:spLocks noGrp="1"/>
          </p:cNvSpPr>
          <p:nvPr>
            <p:ph type="subTitle" idx="7"/>
          </p:nvPr>
        </p:nvSpPr>
        <p:spPr>
          <a:xfrm>
            <a:off x="77352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0" name="Google Shape;350;p15"/>
          <p:cNvSpPr txBox="1">
            <a:spLocks noGrp="1"/>
          </p:cNvSpPr>
          <p:nvPr>
            <p:ph type="subTitle" idx="8"/>
          </p:nvPr>
        </p:nvSpPr>
        <p:spPr>
          <a:xfrm>
            <a:off x="330578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1" name="Google Shape;351;p15"/>
          <p:cNvSpPr txBox="1">
            <a:spLocks noGrp="1"/>
          </p:cNvSpPr>
          <p:nvPr>
            <p:ph type="subTitle" idx="9"/>
          </p:nvPr>
        </p:nvSpPr>
        <p:spPr>
          <a:xfrm>
            <a:off x="583868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2" name="Google Shape;352;p15"/>
          <p:cNvSpPr txBox="1">
            <a:spLocks noGrp="1"/>
          </p:cNvSpPr>
          <p:nvPr>
            <p:ph type="subTitle" idx="13"/>
          </p:nvPr>
        </p:nvSpPr>
        <p:spPr>
          <a:xfrm>
            <a:off x="77352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3" name="Google Shape;353;p15"/>
          <p:cNvSpPr txBox="1">
            <a:spLocks noGrp="1"/>
          </p:cNvSpPr>
          <p:nvPr>
            <p:ph type="subTitle" idx="14"/>
          </p:nvPr>
        </p:nvSpPr>
        <p:spPr>
          <a:xfrm>
            <a:off x="330578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4" name="Google Shape;354;p15"/>
          <p:cNvSpPr txBox="1">
            <a:spLocks noGrp="1"/>
          </p:cNvSpPr>
          <p:nvPr>
            <p:ph type="subTitle" idx="15"/>
          </p:nvPr>
        </p:nvSpPr>
        <p:spPr>
          <a:xfrm>
            <a:off x="583868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355" name="Google Shape;355;p15"/>
          <p:cNvGrpSpPr/>
          <p:nvPr/>
        </p:nvGrpSpPr>
        <p:grpSpPr>
          <a:xfrm>
            <a:off x="-3041836" y="-2868272"/>
            <a:ext cx="13627869" cy="9901131"/>
            <a:chOff x="-3041836" y="-2868272"/>
            <a:chExt cx="13627869" cy="9901131"/>
          </a:xfrm>
        </p:grpSpPr>
        <p:sp>
          <p:nvSpPr>
            <p:cNvPr id="356" name="Google Shape;356;p15"/>
            <p:cNvSpPr/>
            <p:nvPr/>
          </p:nvSpPr>
          <p:spPr>
            <a:xfrm rot="-7886775">
              <a:off x="-2572901" y="-1962564"/>
              <a:ext cx="3742179" cy="2939049"/>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15"/>
            <p:cNvSpPr/>
            <p:nvPr/>
          </p:nvSpPr>
          <p:spPr>
            <a:xfrm rot="7161465" flipH="1">
              <a:off x="7349081" y="3959289"/>
              <a:ext cx="2935948" cy="2407792"/>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8" name="Google Shape;358;p15"/>
          <p:cNvGrpSpPr/>
          <p:nvPr/>
        </p:nvGrpSpPr>
        <p:grpSpPr>
          <a:xfrm>
            <a:off x="7855330" y="4035052"/>
            <a:ext cx="1716236" cy="991057"/>
            <a:chOff x="7855330" y="4035052"/>
            <a:chExt cx="1716236" cy="991057"/>
          </a:xfrm>
        </p:grpSpPr>
        <p:grpSp>
          <p:nvGrpSpPr>
            <p:cNvPr id="359" name="Google Shape;359;p15"/>
            <p:cNvGrpSpPr/>
            <p:nvPr/>
          </p:nvGrpSpPr>
          <p:grpSpPr>
            <a:xfrm>
              <a:off x="7855330" y="4429025"/>
              <a:ext cx="637200" cy="597084"/>
              <a:chOff x="1932280" y="1331475"/>
              <a:chExt cx="637200" cy="597084"/>
            </a:xfrm>
          </p:grpSpPr>
          <p:sp>
            <p:nvSpPr>
              <p:cNvPr id="360" name="Google Shape;360;p15"/>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15"/>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15"/>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5"/>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5"/>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5"/>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5"/>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5"/>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5"/>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5"/>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5"/>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5"/>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2" name="Google Shape;372;p15"/>
            <p:cNvGrpSpPr/>
            <p:nvPr/>
          </p:nvGrpSpPr>
          <p:grpSpPr>
            <a:xfrm rot="4185065">
              <a:off x="8729342" y="4000165"/>
              <a:ext cx="588492" cy="951054"/>
              <a:chOff x="1062996" y="1340396"/>
              <a:chExt cx="588491" cy="951052"/>
            </a:xfrm>
          </p:grpSpPr>
          <p:sp>
            <p:nvSpPr>
              <p:cNvPr id="373" name="Google Shape;373;p15"/>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5"/>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5"/>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15"/>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5"/>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15"/>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79" name="Google Shape;379;p15"/>
          <p:cNvGrpSpPr/>
          <p:nvPr/>
        </p:nvGrpSpPr>
        <p:grpSpPr>
          <a:xfrm>
            <a:off x="180827" y="137600"/>
            <a:ext cx="8684725" cy="4152370"/>
            <a:chOff x="180827" y="137600"/>
            <a:chExt cx="8684725" cy="4152370"/>
          </a:xfrm>
        </p:grpSpPr>
        <p:sp>
          <p:nvSpPr>
            <p:cNvPr id="380" name="Google Shape;380;p15"/>
            <p:cNvSpPr/>
            <p:nvPr/>
          </p:nvSpPr>
          <p:spPr>
            <a:xfrm>
              <a:off x="8538877" y="39675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5"/>
            <p:cNvSpPr/>
            <p:nvPr/>
          </p:nvSpPr>
          <p:spPr>
            <a:xfrm>
              <a:off x="180827" y="5394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5"/>
            <p:cNvSpPr/>
            <p:nvPr/>
          </p:nvSpPr>
          <p:spPr>
            <a:xfrm>
              <a:off x="713225" y="1376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11">
    <p:spTree>
      <p:nvGrpSpPr>
        <p:cNvPr id="1" name="Shape 383"/>
        <p:cNvGrpSpPr/>
        <p:nvPr/>
      </p:nvGrpSpPr>
      <p:grpSpPr>
        <a:xfrm>
          <a:off x="0" y="0"/>
          <a:ext cx="0" cy="0"/>
          <a:chOff x="0" y="0"/>
          <a:chExt cx="0" cy="0"/>
        </a:xfrm>
      </p:grpSpPr>
      <p:sp>
        <p:nvSpPr>
          <p:cNvPr id="384" name="Google Shape;384;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5" name="Google Shape;385;p16"/>
          <p:cNvSpPr txBox="1">
            <a:spLocks noGrp="1"/>
          </p:cNvSpPr>
          <p:nvPr>
            <p:ph type="subTitle" idx="1"/>
          </p:nvPr>
        </p:nvSpPr>
        <p:spPr>
          <a:xfrm>
            <a:off x="1846600" y="1065425"/>
            <a:ext cx="5005200" cy="3236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Font typeface="Arial"/>
              <a:buChar char="●"/>
              <a:defRPr sz="1400"/>
            </a:lvl1pPr>
            <a:lvl2pPr lvl="1" algn="ctr" rtl="0">
              <a:lnSpc>
                <a:spcPct val="100000"/>
              </a:lnSpc>
              <a:spcBef>
                <a:spcPts val="0"/>
              </a:spcBef>
              <a:spcAft>
                <a:spcPts val="0"/>
              </a:spcAft>
              <a:buClr>
                <a:srgbClr val="000000"/>
              </a:buClr>
              <a:buSzPts val="1400"/>
              <a:buFont typeface="Arial"/>
              <a:buChar char="○"/>
              <a:defRPr/>
            </a:lvl2pPr>
            <a:lvl3pPr lvl="2" algn="ctr" rtl="0">
              <a:lnSpc>
                <a:spcPct val="100000"/>
              </a:lnSpc>
              <a:spcBef>
                <a:spcPts val="0"/>
              </a:spcBef>
              <a:spcAft>
                <a:spcPts val="0"/>
              </a:spcAft>
              <a:buClr>
                <a:srgbClr val="000000"/>
              </a:buClr>
              <a:buSzPts val="1400"/>
              <a:buFont typeface="Arial"/>
              <a:buChar char="■"/>
              <a:defRPr/>
            </a:lvl3pPr>
            <a:lvl4pPr lvl="3" algn="ctr" rtl="0">
              <a:lnSpc>
                <a:spcPct val="100000"/>
              </a:lnSpc>
              <a:spcBef>
                <a:spcPts val="0"/>
              </a:spcBef>
              <a:spcAft>
                <a:spcPts val="0"/>
              </a:spcAft>
              <a:buClr>
                <a:srgbClr val="000000"/>
              </a:buClr>
              <a:buSzPts val="1400"/>
              <a:buFont typeface="Arial"/>
              <a:buChar char="●"/>
              <a:defRPr/>
            </a:lvl4pPr>
            <a:lvl5pPr lvl="4" algn="ctr" rtl="0">
              <a:lnSpc>
                <a:spcPct val="100000"/>
              </a:lnSpc>
              <a:spcBef>
                <a:spcPts val="0"/>
              </a:spcBef>
              <a:spcAft>
                <a:spcPts val="0"/>
              </a:spcAft>
              <a:buClr>
                <a:srgbClr val="000000"/>
              </a:buClr>
              <a:buSzPts val="1400"/>
              <a:buFont typeface="Arial"/>
              <a:buChar char="○"/>
              <a:defRPr/>
            </a:lvl5pPr>
            <a:lvl6pPr lvl="5" algn="ctr" rtl="0">
              <a:lnSpc>
                <a:spcPct val="100000"/>
              </a:lnSpc>
              <a:spcBef>
                <a:spcPts val="0"/>
              </a:spcBef>
              <a:spcAft>
                <a:spcPts val="0"/>
              </a:spcAft>
              <a:buClr>
                <a:srgbClr val="000000"/>
              </a:buClr>
              <a:buSzPts val="1400"/>
              <a:buFont typeface="Arial"/>
              <a:buChar char="■"/>
              <a:defRPr/>
            </a:lvl6pPr>
            <a:lvl7pPr lvl="6" algn="ctr" rtl="0">
              <a:lnSpc>
                <a:spcPct val="100000"/>
              </a:lnSpc>
              <a:spcBef>
                <a:spcPts val="0"/>
              </a:spcBef>
              <a:spcAft>
                <a:spcPts val="0"/>
              </a:spcAft>
              <a:buClr>
                <a:srgbClr val="000000"/>
              </a:buClr>
              <a:buSzPts val="1400"/>
              <a:buFont typeface="Arial"/>
              <a:buChar char="●"/>
              <a:defRPr/>
            </a:lvl7pPr>
            <a:lvl8pPr lvl="7" algn="ctr" rtl="0">
              <a:lnSpc>
                <a:spcPct val="100000"/>
              </a:lnSpc>
              <a:spcBef>
                <a:spcPts val="0"/>
              </a:spcBef>
              <a:spcAft>
                <a:spcPts val="0"/>
              </a:spcAft>
              <a:buClr>
                <a:srgbClr val="000000"/>
              </a:buClr>
              <a:buSzPts val="1400"/>
              <a:buFont typeface="Arial"/>
              <a:buChar char="○"/>
              <a:defRPr/>
            </a:lvl8pPr>
            <a:lvl9pPr lvl="8" algn="ctr" rtl="0">
              <a:lnSpc>
                <a:spcPct val="100000"/>
              </a:lnSpc>
              <a:spcBef>
                <a:spcPts val="0"/>
              </a:spcBef>
              <a:spcAft>
                <a:spcPts val="0"/>
              </a:spcAft>
              <a:buClr>
                <a:srgbClr val="000000"/>
              </a:buClr>
              <a:buSzPts val="1400"/>
              <a:buFont typeface="Arial"/>
              <a:buChar char="■"/>
              <a:defRPr/>
            </a:lvl9pPr>
          </a:lstStyle>
          <a:p>
            <a:endParaRPr/>
          </a:p>
        </p:txBody>
      </p:sp>
      <p:grpSp>
        <p:nvGrpSpPr>
          <p:cNvPr id="386" name="Google Shape;386;p16"/>
          <p:cNvGrpSpPr/>
          <p:nvPr/>
        </p:nvGrpSpPr>
        <p:grpSpPr>
          <a:xfrm>
            <a:off x="-1612427" y="-1583794"/>
            <a:ext cx="13680176" cy="9527191"/>
            <a:chOff x="-1612427" y="-1583794"/>
            <a:chExt cx="13680176" cy="9527191"/>
          </a:xfrm>
        </p:grpSpPr>
        <p:sp>
          <p:nvSpPr>
            <p:cNvPr id="387" name="Google Shape;387;p16"/>
            <p:cNvSpPr/>
            <p:nvPr/>
          </p:nvSpPr>
          <p:spPr>
            <a:xfrm rot="7128936">
              <a:off x="6088123" y="24177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6"/>
            <p:cNvSpPr/>
            <p:nvPr/>
          </p:nvSpPr>
          <p:spPr>
            <a:xfrm rot="-2861827">
              <a:off x="-1306536" y="-871781"/>
              <a:ext cx="2847247" cy="2086224"/>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9" name="Google Shape;389;p16"/>
          <p:cNvSpPr/>
          <p:nvPr/>
        </p:nvSpPr>
        <p:spPr>
          <a:xfrm>
            <a:off x="8558433" y="3047281"/>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0" name="Google Shape;390;p16"/>
          <p:cNvGrpSpPr/>
          <p:nvPr/>
        </p:nvGrpSpPr>
        <p:grpSpPr>
          <a:xfrm>
            <a:off x="201327" y="80250"/>
            <a:ext cx="405111" cy="812320"/>
            <a:chOff x="201327" y="80250"/>
            <a:chExt cx="405111" cy="812320"/>
          </a:xfrm>
        </p:grpSpPr>
        <p:sp>
          <p:nvSpPr>
            <p:cNvPr id="391" name="Google Shape;391;p16"/>
            <p:cNvSpPr/>
            <p:nvPr/>
          </p:nvSpPr>
          <p:spPr>
            <a:xfrm>
              <a:off x="201327" y="570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6"/>
            <p:cNvSpPr/>
            <p:nvPr/>
          </p:nvSpPr>
          <p:spPr>
            <a:xfrm>
              <a:off x="421863" y="802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1_1">
    <p:spTree>
      <p:nvGrpSpPr>
        <p:cNvPr id="1" name="Shape 393"/>
        <p:cNvGrpSpPr/>
        <p:nvPr/>
      </p:nvGrpSpPr>
      <p:grpSpPr>
        <a:xfrm>
          <a:off x="0" y="0"/>
          <a:ext cx="0" cy="0"/>
          <a:chOff x="0" y="0"/>
          <a:chExt cx="0" cy="0"/>
        </a:xfrm>
      </p:grpSpPr>
      <p:sp>
        <p:nvSpPr>
          <p:cNvPr id="394" name="Google Shape;394;p1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5" name="Google Shape;395;p17"/>
          <p:cNvSpPr txBox="1">
            <a:spLocks noGrp="1"/>
          </p:cNvSpPr>
          <p:nvPr>
            <p:ph type="subTitle" idx="1"/>
          </p:nvPr>
        </p:nvSpPr>
        <p:spPr>
          <a:xfrm>
            <a:off x="720000" y="1074300"/>
            <a:ext cx="2214300" cy="3326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396"/>
        <p:cNvGrpSpPr/>
        <p:nvPr/>
      </p:nvGrpSpPr>
      <p:grpSpPr>
        <a:xfrm>
          <a:off x="0" y="0"/>
          <a:ext cx="0" cy="0"/>
          <a:chOff x="0" y="0"/>
          <a:chExt cx="0" cy="0"/>
        </a:xfrm>
      </p:grpSpPr>
      <p:sp>
        <p:nvSpPr>
          <p:cNvPr id="397" name="Google Shape;397;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398" name="Google Shape;398;p18"/>
          <p:cNvGrpSpPr/>
          <p:nvPr/>
        </p:nvGrpSpPr>
        <p:grpSpPr>
          <a:xfrm>
            <a:off x="-856733" y="-2184900"/>
            <a:ext cx="11910511" cy="8379762"/>
            <a:chOff x="-856733" y="-2184900"/>
            <a:chExt cx="11910511" cy="8379762"/>
          </a:xfrm>
        </p:grpSpPr>
        <p:sp>
          <p:nvSpPr>
            <p:cNvPr id="399" name="Google Shape;399;p18"/>
            <p:cNvSpPr/>
            <p:nvPr/>
          </p:nvSpPr>
          <p:spPr>
            <a:xfrm rot="-7341459">
              <a:off x="7305126" y="-1367050"/>
              <a:ext cx="3409980" cy="26781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18"/>
            <p:cNvSpPr/>
            <p:nvPr/>
          </p:nvSpPr>
          <p:spPr>
            <a:xfrm rot="-10245665" flipH="1">
              <a:off x="-723336" y="4183034"/>
              <a:ext cx="2247692" cy="1843349"/>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1" name="Google Shape;401;p18"/>
          <p:cNvGrpSpPr/>
          <p:nvPr/>
        </p:nvGrpSpPr>
        <p:grpSpPr>
          <a:xfrm>
            <a:off x="262777" y="161945"/>
            <a:ext cx="7433887" cy="4873205"/>
            <a:chOff x="262777" y="161945"/>
            <a:chExt cx="7433887" cy="4873205"/>
          </a:xfrm>
        </p:grpSpPr>
        <p:sp>
          <p:nvSpPr>
            <p:cNvPr id="402" name="Google Shape;402;p18"/>
            <p:cNvSpPr/>
            <p:nvPr/>
          </p:nvSpPr>
          <p:spPr>
            <a:xfrm>
              <a:off x="7369989" y="1619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18"/>
            <p:cNvSpPr/>
            <p:nvPr/>
          </p:nvSpPr>
          <p:spPr>
            <a:xfrm>
              <a:off x="262777" y="4140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18"/>
            <p:cNvSpPr/>
            <p:nvPr/>
          </p:nvSpPr>
          <p:spPr>
            <a:xfrm>
              <a:off x="811063" y="4853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5" name="Google Shape;405;p18"/>
          <p:cNvGrpSpPr/>
          <p:nvPr/>
        </p:nvGrpSpPr>
        <p:grpSpPr>
          <a:xfrm>
            <a:off x="7886574" y="231922"/>
            <a:ext cx="1018096" cy="1211385"/>
            <a:chOff x="7886574" y="231922"/>
            <a:chExt cx="1018096" cy="1211385"/>
          </a:xfrm>
        </p:grpSpPr>
        <p:grpSp>
          <p:nvGrpSpPr>
            <p:cNvPr id="406" name="Google Shape;406;p18"/>
            <p:cNvGrpSpPr/>
            <p:nvPr/>
          </p:nvGrpSpPr>
          <p:grpSpPr>
            <a:xfrm>
              <a:off x="8496964" y="1054809"/>
              <a:ext cx="407706" cy="388498"/>
              <a:chOff x="2884583" y="645291"/>
              <a:chExt cx="285089" cy="271696"/>
            </a:xfrm>
          </p:grpSpPr>
          <p:sp>
            <p:nvSpPr>
              <p:cNvPr id="407" name="Google Shape;407;p18"/>
              <p:cNvSpPr/>
              <p:nvPr/>
            </p:nvSpPr>
            <p:spPr>
              <a:xfrm>
                <a:off x="2905629" y="652944"/>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8"/>
              <p:cNvSpPr/>
              <p:nvPr/>
            </p:nvSpPr>
            <p:spPr>
              <a:xfrm>
                <a:off x="2884583" y="645291"/>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9" name="Google Shape;409;p18"/>
            <p:cNvGrpSpPr/>
            <p:nvPr/>
          </p:nvGrpSpPr>
          <p:grpSpPr>
            <a:xfrm>
              <a:off x="7886574" y="231922"/>
              <a:ext cx="951900" cy="615157"/>
              <a:chOff x="4838012" y="1361547"/>
              <a:chExt cx="951900" cy="615157"/>
            </a:xfrm>
          </p:grpSpPr>
          <p:sp>
            <p:nvSpPr>
              <p:cNvPr id="410" name="Google Shape;410;p18"/>
              <p:cNvSpPr/>
              <p:nvPr/>
            </p:nvSpPr>
            <p:spPr>
              <a:xfrm>
                <a:off x="4838012" y="1419903"/>
                <a:ext cx="951900" cy="5568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8"/>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8"/>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8"/>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8"/>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8"/>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8"/>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8"/>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8"/>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8"/>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8"/>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8"/>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8"/>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8"/>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8"/>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8"/>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8"/>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8"/>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8"/>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429"/>
        <p:cNvGrpSpPr/>
        <p:nvPr/>
      </p:nvGrpSpPr>
      <p:grpSpPr>
        <a:xfrm>
          <a:off x="0" y="0"/>
          <a:ext cx="0" cy="0"/>
          <a:chOff x="0" y="0"/>
          <a:chExt cx="0" cy="0"/>
        </a:xfrm>
      </p:grpSpPr>
      <p:sp>
        <p:nvSpPr>
          <p:cNvPr id="430" name="Google Shape;430;p1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31" name="Google Shape;431;p19"/>
          <p:cNvGrpSpPr/>
          <p:nvPr/>
        </p:nvGrpSpPr>
        <p:grpSpPr>
          <a:xfrm>
            <a:off x="-2180385" y="-2351677"/>
            <a:ext cx="12725618" cy="9332031"/>
            <a:chOff x="-2180385" y="-2351677"/>
            <a:chExt cx="12725618" cy="9332031"/>
          </a:xfrm>
        </p:grpSpPr>
        <p:sp>
          <p:nvSpPr>
            <p:cNvPr id="432" name="Google Shape;432;p19"/>
            <p:cNvSpPr/>
            <p:nvPr/>
          </p:nvSpPr>
          <p:spPr>
            <a:xfrm rot="3702647">
              <a:off x="-1898200" y="-1554774"/>
              <a:ext cx="3409976" cy="2678147"/>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9"/>
            <p:cNvSpPr/>
            <p:nvPr/>
          </p:nvSpPr>
          <p:spPr>
            <a:xfrm rot="6417430" flipH="1">
              <a:off x="7465596" y="3990147"/>
              <a:ext cx="2966740" cy="2433045"/>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4" name="Google Shape;434;p19"/>
          <p:cNvGrpSpPr/>
          <p:nvPr/>
        </p:nvGrpSpPr>
        <p:grpSpPr>
          <a:xfrm>
            <a:off x="202002" y="232075"/>
            <a:ext cx="8988910" cy="4783030"/>
            <a:chOff x="202002" y="232075"/>
            <a:chExt cx="8988910" cy="4783030"/>
          </a:xfrm>
        </p:grpSpPr>
        <p:grpSp>
          <p:nvGrpSpPr>
            <p:cNvPr id="435" name="Google Shape;435;p19"/>
            <p:cNvGrpSpPr/>
            <p:nvPr/>
          </p:nvGrpSpPr>
          <p:grpSpPr>
            <a:xfrm flipH="1">
              <a:off x="8602421" y="3830071"/>
              <a:ext cx="588491" cy="951052"/>
              <a:chOff x="1062996" y="1340396"/>
              <a:chExt cx="588491" cy="951052"/>
            </a:xfrm>
          </p:grpSpPr>
          <p:sp>
            <p:nvSpPr>
              <p:cNvPr id="436" name="Google Shape;436;p19"/>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9"/>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9"/>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9"/>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9"/>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9"/>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2" name="Google Shape;442;p19"/>
            <p:cNvGrpSpPr/>
            <p:nvPr/>
          </p:nvGrpSpPr>
          <p:grpSpPr>
            <a:xfrm>
              <a:off x="202002" y="232075"/>
              <a:ext cx="8555437" cy="4783030"/>
              <a:chOff x="202002" y="232075"/>
              <a:chExt cx="8555437" cy="4783030"/>
            </a:xfrm>
          </p:grpSpPr>
          <p:sp>
            <p:nvSpPr>
              <p:cNvPr id="443" name="Google Shape;443;p19"/>
              <p:cNvSpPr/>
              <p:nvPr/>
            </p:nvSpPr>
            <p:spPr>
              <a:xfrm>
                <a:off x="8430764" y="39510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9"/>
              <p:cNvSpPr/>
              <p:nvPr/>
            </p:nvSpPr>
            <p:spPr>
              <a:xfrm>
                <a:off x="202002" y="8058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9"/>
              <p:cNvSpPr/>
              <p:nvPr/>
            </p:nvSpPr>
            <p:spPr>
              <a:xfrm>
                <a:off x="528663" y="232075"/>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6" name="Google Shape;446;p19"/>
              <p:cNvGrpSpPr/>
              <p:nvPr/>
            </p:nvGrpSpPr>
            <p:grpSpPr>
              <a:xfrm>
                <a:off x="7775189" y="4529478"/>
                <a:ext cx="751918" cy="485627"/>
                <a:chOff x="2436192" y="2730596"/>
                <a:chExt cx="924300" cy="596960"/>
              </a:xfrm>
            </p:grpSpPr>
            <p:sp>
              <p:nvSpPr>
                <p:cNvPr id="447" name="Google Shape;447;p19"/>
                <p:cNvSpPr/>
                <p:nvPr/>
              </p:nvSpPr>
              <p:spPr>
                <a:xfrm>
                  <a:off x="2436192" y="2786955"/>
                  <a:ext cx="924300" cy="540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9"/>
                <p:cNvSpPr/>
                <p:nvPr/>
              </p:nvSpPr>
              <p:spPr>
                <a:xfrm>
                  <a:off x="2436192" y="2730596"/>
                  <a:ext cx="924297" cy="56360"/>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9"/>
                <p:cNvSpPr/>
                <p:nvPr/>
              </p:nvSpPr>
              <p:spPr>
                <a:xfrm>
                  <a:off x="2461152"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9"/>
                <p:cNvSpPr/>
                <p:nvPr/>
              </p:nvSpPr>
              <p:spPr>
                <a:xfrm>
                  <a:off x="2500603" y="2745893"/>
                  <a:ext cx="261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9"/>
                <p:cNvSpPr/>
                <p:nvPr/>
              </p:nvSpPr>
              <p:spPr>
                <a:xfrm>
                  <a:off x="2540860"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9"/>
                <p:cNvSpPr/>
                <p:nvPr/>
              </p:nvSpPr>
              <p:spPr>
                <a:xfrm>
                  <a:off x="2481682" y="2858210"/>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9"/>
                <p:cNvSpPr/>
                <p:nvPr/>
              </p:nvSpPr>
              <p:spPr>
                <a:xfrm>
                  <a:off x="2481682" y="2943152"/>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9"/>
                <p:cNvSpPr/>
                <p:nvPr/>
              </p:nvSpPr>
              <p:spPr>
                <a:xfrm>
                  <a:off x="2481682" y="3028497"/>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9"/>
                <p:cNvSpPr/>
                <p:nvPr/>
              </p:nvSpPr>
              <p:spPr>
                <a:xfrm>
                  <a:off x="2481682" y="3113439"/>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9"/>
                <p:cNvSpPr/>
                <p:nvPr/>
              </p:nvSpPr>
              <p:spPr>
                <a:xfrm>
                  <a:off x="2481682" y="2898467"/>
                  <a:ext cx="833718" cy="392507"/>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9"/>
                <p:cNvSpPr/>
                <p:nvPr/>
              </p:nvSpPr>
              <p:spPr>
                <a:xfrm>
                  <a:off x="2481682" y="2914972"/>
                  <a:ext cx="833718" cy="376001"/>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458"/>
        <p:cNvGrpSpPr/>
        <p:nvPr/>
      </p:nvGrpSpPr>
      <p:grpSpPr>
        <a:xfrm>
          <a:off x="0" y="0"/>
          <a:ext cx="0" cy="0"/>
          <a:chOff x="0" y="0"/>
          <a:chExt cx="0" cy="0"/>
        </a:xfrm>
      </p:grpSpPr>
      <p:sp>
        <p:nvSpPr>
          <p:cNvPr id="459" name="Google Shape;459;p2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60" name="Google Shape;460;p20"/>
          <p:cNvGrpSpPr/>
          <p:nvPr/>
        </p:nvGrpSpPr>
        <p:grpSpPr>
          <a:xfrm>
            <a:off x="-2517947" y="-1893567"/>
            <a:ext cx="12903983" cy="8553763"/>
            <a:chOff x="-2517947" y="-1893567"/>
            <a:chExt cx="12903983" cy="8553763"/>
          </a:xfrm>
        </p:grpSpPr>
        <p:sp>
          <p:nvSpPr>
            <p:cNvPr id="461" name="Google Shape;461;p20"/>
            <p:cNvSpPr/>
            <p:nvPr/>
          </p:nvSpPr>
          <p:spPr>
            <a:xfrm rot="-8720805">
              <a:off x="-2100858" y="-1228400"/>
              <a:ext cx="3098928" cy="243384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20"/>
            <p:cNvSpPr/>
            <p:nvPr/>
          </p:nvSpPr>
          <p:spPr>
            <a:xfrm rot="6952720" flipH="1">
              <a:off x="7556640" y="3956446"/>
              <a:ext cx="2602540" cy="2134362"/>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3" name="Google Shape;463;p20"/>
          <p:cNvGrpSpPr/>
          <p:nvPr/>
        </p:nvGrpSpPr>
        <p:grpSpPr>
          <a:xfrm>
            <a:off x="118988" y="131820"/>
            <a:ext cx="8902251" cy="3784750"/>
            <a:chOff x="118988" y="131820"/>
            <a:chExt cx="8902251" cy="3784750"/>
          </a:xfrm>
        </p:grpSpPr>
        <p:sp>
          <p:nvSpPr>
            <p:cNvPr id="464" name="Google Shape;464;p20"/>
            <p:cNvSpPr/>
            <p:nvPr/>
          </p:nvSpPr>
          <p:spPr>
            <a:xfrm>
              <a:off x="8694564" y="3594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20"/>
            <p:cNvSpPr/>
            <p:nvPr/>
          </p:nvSpPr>
          <p:spPr>
            <a:xfrm>
              <a:off x="549877" y="1318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20"/>
            <p:cNvSpPr/>
            <p:nvPr/>
          </p:nvSpPr>
          <p:spPr>
            <a:xfrm>
              <a:off x="118988" y="6668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7" name="Google Shape;467;p20"/>
          <p:cNvGrpSpPr/>
          <p:nvPr/>
        </p:nvGrpSpPr>
        <p:grpSpPr>
          <a:xfrm>
            <a:off x="7778168" y="3892387"/>
            <a:ext cx="1513295" cy="1423687"/>
            <a:chOff x="7778168" y="3892387"/>
            <a:chExt cx="1513295" cy="1423687"/>
          </a:xfrm>
        </p:grpSpPr>
        <p:sp>
          <p:nvSpPr>
            <p:cNvPr id="468" name="Google Shape;468;p20"/>
            <p:cNvSpPr/>
            <p:nvPr/>
          </p:nvSpPr>
          <p:spPr>
            <a:xfrm>
              <a:off x="7778168" y="4557704"/>
              <a:ext cx="259260" cy="42763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9" name="Google Shape;469;p20"/>
            <p:cNvGrpSpPr/>
            <p:nvPr/>
          </p:nvGrpSpPr>
          <p:grpSpPr>
            <a:xfrm rot="-1568729">
              <a:off x="8162195" y="4038923"/>
              <a:ext cx="927622" cy="1130616"/>
              <a:chOff x="3622704" y="2258128"/>
              <a:chExt cx="751947" cy="916497"/>
            </a:xfrm>
          </p:grpSpPr>
          <p:sp>
            <p:nvSpPr>
              <p:cNvPr id="470" name="Google Shape;470;p20"/>
              <p:cNvSpPr/>
              <p:nvPr/>
            </p:nvSpPr>
            <p:spPr>
              <a:xfrm>
                <a:off x="3622704" y="2258128"/>
                <a:ext cx="751947" cy="916497"/>
              </a:xfrm>
              <a:custGeom>
                <a:avLst/>
                <a:gdLst/>
                <a:ahLst/>
                <a:cxnLst/>
                <a:rect l="l" t="t" r="r" b="b"/>
                <a:pathLst>
                  <a:path w="786" h="958" extrusionOk="0">
                    <a:moveTo>
                      <a:pt x="637" y="958"/>
                    </a:moveTo>
                    <a:lnTo>
                      <a:pt x="0" y="847"/>
                    </a:lnTo>
                    <a:lnTo>
                      <a:pt x="149" y="0"/>
                    </a:lnTo>
                    <a:lnTo>
                      <a:pt x="786" y="112"/>
                    </a:lnTo>
                    <a:lnTo>
                      <a:pt x="637" y="958"/>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20"/>
              <p:cNvSpPr/>
              <p:nvPr/>
            </p:nvSpPr>
            <p:spPr>
              <a:xfrm>
                <a:off x="3689671" y="2305962"/>
                <a:ext cx="617100" cy="822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20"/>
              <p:cNvSpPr/>
              <p:nvPr/>
            </p:nvSpPr>
            <p:spPr>
              <a:xfrm>
                <a:off x="3739418" y="2649409"/>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20"/>
              <p:cNvSpPr/>
              <p:nvPr/>
            </p:nvSpPr>
            <p:spPr>
              <a:xfrm>
                <a:off x="3739418" y="2693416"/>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20"/>
              <p:cNvSpPr/>
              <p:nvPr/>
            </p:nvSpPr>
            <p:spPr>
              <a:xfrm>
                <a:off x="3739418" y="2736466"/>
                <a:ext cx="5349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20"/>
              <p:cNvSpPr/>
              <p:nvPr/>
            </p:nvSpPr>
            <p:spPr>
              <a:xfrm>
                <a:off x="3739418" y="2780473"/>
                <a:ext cx="3090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20"/>
              <p:cNvSpPr/>
              <p:nvPr/>
            </p:nvSpPr>
            <p:spPr>
              <a:xfrm>
                <a:off x="3739418" y="2824481"/>
                <a:ext cx="3090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20"/>
              <p:cNvSpPr/>
              <p:nvPr/>
            </p:nvSpPr>
            <p:spPr>
              <a:xfrm>
                <a:off x="3737505" y="2387280"/>
                <a:ext cx="204600" cy="204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20"/>
              <p:cNvSpPr/>
              <p:nvPr/>
            </p:nvSpPr>
            <p:spPr>
              <a:xfrm>
                <a:off x="3726981" y="2377713"/>
                <a:ext cx="224819" cy="223862"/>
              </a:xfrm>
              <a:custGeom>
                <a:avLst/>
                <a:gdLst/>
                <a:ahLst/>
                <a:cxnLst/>
                <a:rect l="l" t="t" r="r" b="b"/>
                <a:pathLst>
                  <a:path w="257" h="257" extrusionOk="0">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20"/>
              <p:cNvSpPr/>
              <p:nvPr/>
            </p:nvSpPr>
            <p:spPr>
              <a:xfrm>
                <a:off x="3774815" y="2425547"/>
                <a:ext cx="130200" cy="12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20"/>
              <p:cNvSpPr/>
              <p:nvPr/>
            </p:nvSpPr>
            <p:spPr>
              <a:xfrm>
                <a:off x="3977630" y="2377713"/>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20"/>
              <p:cNvSpPr/>
              <p:nvPr/>
            </p:nvSpPr>
            <p:spPr>
              <a:xfrm>
                <a:off x="3977630" y="2421720"/>
                <a:ext cx="2964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20"/>
              <p:cNvSpPr/>
              <p:nvPr/>
            </p:nvSpPr>
            <p:spPr>
              <a:xfrm>
                <a:off x="3977630" y="2465727"/>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20"/>
              <p:cNvSpPr/>
              <p:nvPr/>
            </p:nvSpPr>
            <p:spPr>
              <a:xfrm>
                <a:off x="3977630" y="2509734"/>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20"/>
              <p:cNvSpPr/>
              <p:nvPr/>
            </p:nvSpPr>
            <p:spPr>
              <a:xfrm>
                <a:off x="3977630" y="2554698"/>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20"/>
              <p:cNvSpPr/>
              <p:nvPr/>
            </p:nvSpPr>
            <p:spPr>
              <a:xfrm>
                <a:off x="3850392" y="2884751"/>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20"/>
              <p:cNvSpPr/>
              <p:nvPr/>
            </p:nvSpPr>
            <p:spPr>
              <a:xfrm>
                <a:off x="3850392" y="2908668"/>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20"/>
              <p:cNvSpPr/>
              <p:nvPr/>
            </p:nvSpPr>
            <p:spPr>
              <a:xfrm>
                <a:off x="3850392" y="29325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20"/>
              <p:cNvSpPr/>
              <p:nvPr/>
            </p:nvSpPr>
            <p:spPr>
              <a:xfrm>
                <a:off x="3739418" y="2884751"/>
                <a:ext cx="79500" cy="79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20"/>
              <p:cNvSpPr/>
              <p:nvPr/>
            </p:nvSpPr>
            <p:spPr>
              <a:xfrm>
                <a:off x="4159398" y="2884751"/>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20"/>
              <p:cNvSpPr/>
              <p:nvPr/>
            </p:nvSpPr>
            <p:spPr>
              <a:xfrm>
                <a:off x="4159398" y="2908668"/>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20"/>
              <p:cNvSpPr/>
              <p:nvPr/>
            </p:nvSpPr>
            <p:spPr>
              <a:xfrm>
                <a:off x="4159398" y="29325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20"/>
              <p:cNvSpPr/>
              <p:nvPr/>
            </p:nvSpPr>
            <p:spPr>
              <a:xfrm>
                <a:off x="4048424" y="2884751"/>
                <a:ext cx="79500" cy="795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20"/>
              <p:cNvSpPr/>
              <p:nvPr/>
            </p:nvSpPr>
            <p:spPr>
              <a:xfrm>
                <a:off x="3850392" y="2996682"/>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20"/>
              <p:cNvSpPr/>
              <p:nvPr/>
            </p:nvSpPr>
            <p:spPr>
              <a:xfrm>
                <a:off x="3850392" y="3020599"/>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20"/>
              <p:cNvSpPr/>
              <p:nvPr/>
            </p:nvSpPr>
            <p:spPr>
              <a:xfrm>
                <a:off x="3850392" y="30454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20"/>
              <p:cNvSpPr/>
              <p:nvPr/>
            </p:nvSpPr>
            <p:spPr>
              <a:xfrm>
                <a:off x="3739418" y="2996682"/>
                <a:ext cx="79500" cy="79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20"/>
              <p:cNvSpPr/>
              <p:nvPr/>
            </p:nvSpPr>
            <p:spPr>
              <a:xfrm>
                <a:off x="4159398" y="2996682"/>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20"/>
              <p:cNvSpPr/>
              <p:nvPr/>
            </p:nvSpPr>
            <p:spPr>
              <a:xfrm>
                <a:off x="4159398" y="3020599"/>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20"/>
              <p:cNvSpPr/>
              <p:nvPr/>
            </p:nvSpPr>
            <p:spPr>
              <a:xfrm>
                <a:off x="4159398" y="30454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20"/>
              <p:cNvSpPr/>
              <p:nvPr/>
            </p:nvSpPr>
            <p:spPr>
              <a:xfrm>
                <a:off x="4048424" y="2996682"/>
                <a:ext cx="79500" cy="79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871075" y="2969400"/>
            <a:ext cx="4559700" cy="13035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SzPts val="3600"/>
              <a:buNone/>
              <a:defRPr sz="4100" b="0">
                <a:latin typeface="Baloo 2 ExtraBold"/>
                <a:ea typeface="Baloo 2 ExtraBold"/>
                <a:cs typeface="Baloo 2 ExtraBold"/>
                <a:sym typeface="Baloo 2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871075" y="2425725"/>
            <a:ext cx="996900" cy="7011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400" b="0">
                <a:solidFill>
                  <a:schemeClr val="lt1"/>
                </a:solidFill>
                <a:latin typeface="Baloo 2 ExtraBold"/>
                <a:ea typeface="Baloo 2 ExtraBold"/>
                <a:cs typeface="Baloo 2 ExtraBold"/>
                <a:sym typeface="Baloo 2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a:spLocks noGrp="1"/>
          </p:cNvSpPr>
          <p:nvPr>
            <p:ph type="subTitle" idx="1"/>
          </p:nvPr>
        </p:nvSpPr>
        <p:spPr>
          <a:xfrm>
            <a:off x="3871075" y="4229000"/>
            <a:ext cx="45597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DM Sans"/>
                <a:ea typeface="DM Sans"/>
                <a:cs typeface="DM Sans"/>
                <a:sym typeface="DM Sa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 name="Google Shape;19;p3"/>
          <p:cNvGrpSpPr/>
          <p:nvPr/>
        </p:nvGrpSpPr>
        <p:grpSpPr>
          <a:xfrm>
            <a:off x="-3162649" y="-2703928"/>
            <a:ext cx="13165613" cy="11244425"/>
            <a:chOff x="-3162649" y="-2703928"/>
            <a:chExt cx="13165613" cy="11244425"/>
          </a:xfrm>
        </p:grpSpPr>
        <p:sp>
          <p:nvSpPr>
            <p:cNvPr id="20" name="Google Shape;20;p3"/>
            <p:cNvSpPr/>
            <p:nvPr/>
          </p:nvSpPr>
          <p:spPr>
            <a:xfrm rot="-8306489">
              <a:off x="6127382" y="-111989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3"/>
            <p:cNvSpPr/>
            <p:nvPr/>
          </p:nvSpPr>
          <p:spPr>
            <a:xfrm rot="-2526298">
              <a:off x="-1178945" y="-19804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3"/>
            <p:cNvSpPr/>
            <p:nvPr/>
          </p:nvSpPr>
          <p:spPr>
            <a:xfrm rot="7128936">
              <a:off x="-2814439" y="30148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501"/>
        <p:cNvGrpSpPr/>
        <p:nvPr/>
      </p:nvGrpSpPr>
      <p:grpSpPr>
        <a:xfrm>
          <a:off x="0" y="0"/>
          <a:ext cx="0" cy="0"/>
          <a:chOff x="0" y="0"/>
          <a:chExt cx="0" cy="0"/>
        </a:xfrm>
      </p:grpSpPr>
      <p:grpSp>
        <p:nvGrpSpPr>
          <p:cNvPr id="502" name="Google Shape;502;p21"/>
          <p:cNvGrpSpPr/>
          <p:nvPr/>
        </p:nvGrpSpPr>
        <p:grpSpPr>
          <a:xfrm>
            <a:off x="-1830171" y="-3026103"/>
            <a:ext cx="12553533" cy="10802628"/>
            <a:chOff x="-1830171" y="-3026103"/>
            <a:chExt cx="12553533" cy="10802628"/>
          </a:xfrm>
        </p:grpSpPr>
        <p:sp>
          <p:nvSpPr>
            <p:cNvPr id="503" name="Google Shape;503;p21"/>
            <p:cNvSpPr/>
            <p:nvPr/>
          </p:nvSpPr>
          <p:spPr>
            <a:xfrm rot="-8306489">
              <a:off x="-1335943" y="4230903"/>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21"/>
            <p:cNvSpPr/>
            <p:nvPr/>
          </p:nvSpPr>
          <p:spPr>
            <a:xfrm rot="-2526298">
              <a:off x="3261380" y="-2302624"/>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21"/>
            <p:cNvSpPr/>
            <p:nvPr/>
          </p:nvSpPr>
          <p:spPr>
            <a:xfrm rot="7128936">
              <a:off x="4743736" y="-769468"/>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6" name="Google Shape;506;p21"/>
          <p:cNvSpPr txBox="1">
            <a:spLocks noGrp="1"/>
          </p:cNvSpPr>
          <p:nvPr>
            <p:ph type="title"/>
          </p:nvPr>
        </p:nvSpPr>
        <p:spPr>
          <a:xfrm>
            <a:off x="713263" y="6775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07" name="Google Shape;507;p21"/>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8" name="Google Shape;508;p21"/>
          <p:cNvSpPr txBox="1"/>
          <p:nvPr/>
        </p:nvSpPr>
        <p:spPr>
          <a:xfrm>
            <a:off x="713225" y="36119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lang="en" sz="1200" b="1" u="sng">
                <a:solidFill>
                  <a:schemeClr val="dk1"/>
                </a:solid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DM Sans"/>
                <a:ea typeface="DM Sans"/>
                <a:cs typeface="DM Sans"/>
                <a:sym typeface="DM Sans"/>
              </a:rPr>
              <a:t>, and includes icons by </a:t>
            </a:r>
            <a:r>
              <a:rPr lang="en" sz="12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DM Sans"/>
                <a:ea typeface="DM Sans"/>
                <a:cs typeface="DM Sans"/>
                <a:sym typeface="DM Sans"/>
              </a:rPr>
              <a:t>, and infographics &amp; images by </a:t>
            </a:r>
            <a:r>
              <a:rPr lang="en" sz="12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DM Sans"/>
                <a:ea typeface="DM Sans"/>
                <a:cs typeface="DM Sans"/>
                <a:sym typeface="DM Sans"/>
              </a:rPr>
              <a:t> </a:t>
            </a:r>
            <a:endParaRPr sz="1200" b="1" u="sng">
              <a:solidFill>
                <a:schemeClr val="dk1"/>
              </a:solidFill>
              <a:latin typeface="DM Sans"/>
              <a:ea typeface="DM Sans"/>
              <a:cs typeface="DM Sans"/>
              <a:sym typeface="DM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09"/>
        <p:cNvGrpSpPr/>
        <p:nvPr/>
      </p:nvGrpSpPr>
      <p:grpSpPr>
        <a:xfrm>
          <a:off x="0" y="0"/>
          <a:ext cx="0" cy="0"/>
          <a:chOff x="0" y="0"/>
          <a:chExt cx="0" cy="0"/>
        </a:xfrm>
      </p:grpSpPr>
      <p:grpSp>
        <p:nvGrpSpPr>
          <p:cNvPr id="510" name="Google Shape;510;p22"/>
          <p:cNvGrpSpPr/>
          <p:nvPr/>
        </p:nvGrpSpPr>
        <p:grpSpPr>
          <a:xfrm>
            <a:off x="-2106233" y="-952769"/>
            <a:ext cx="12545486" cy="8509944"/>
            <a:chOff x="-2106233" y="-952769"/>
            <a:chExt cx="12545486" cy="8509944"/>
          </a:xfrm>
        </p:grpSpPr>
        <p:sp>
          <p:nvSpPr>
            <p:cNvPr id="511" name="Google Shape;511;p22"/>
            <p:cNvSpPr/>
            <p:nvPr/>
          </p:nvSpPr>
          <p:spPr>
            <a:xfrm rot="7341459" flipH="1">
              <a:off x="-1767562" y="4061175"/>
              <a:ext cx="3409980" cy="26781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22"/>
            <p:cNvSpPr/>
            <p:nvPr/>
          </p:nvSpPr>
          <p:spPr>
            <a:xfrm rot="10245665">
              <a:off x="8058163" y="-784291"/>
              <a:ext cx="2247692" cy="1843349"/>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3" name="Google Shape;513;p22"/>
          <p:cNvGrpSpPr/>
          <p:nvPr/>
        </p:nvGrpSpPr>
        <p:grpSpPr>
          <a:xfrm>
            <a:off x="1087005" y="172450"/>
            <a:ext cx="7905012" cy="4753945"/>
            <a:chOff x="1087005" y="172450"/>
            <a:chExt cx="7905012" cy="4753945"/>
          </a:xfrm>
        </p:grpSpPr>
        <p:sp>
          <p:nvSpPr>
            <p:cNvPr id="514" name="Google Shape;514;p22"/>
            <p:cNvSpPr/>
            <p:nvPr/>
          </p:nvSpPr>
          <p:spPr>
            <a:xfrm flipH="1">
              <a:off x="1087005" y="46039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22"/>
            <p:cNvSpPr/>
            <p:nvPr/>
          </p:nvSpPr>
          <p:spPr>
            <a:xfrm flipH="1">
              <a:off x="8665343" y="7704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22"/>
            <p:cNvSpPr/>
            <p:nvPr/>
          </p:nvSpPr>
          <p:spPr>
            <a:xfrm flipH="1">
              <a:off x="8430782" y="1724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7" name="Google Shape;517;p22"/>
          <p:cNvGrpSpPr/>
          <p:nvPr/>
        </p:nvGrpSpPr>
        <p:grpSpPr>
          <a:xfrm>
            <a:off x="-335165" y="3759862"/>
            <a:ext cx="1253120" cy="1142272"/>
            <a:chOff x="-335165" y="3759862"/>
            <a:chExt cx="1253120" cy="1142272"/>
          </a:xfrm>
        </p:grpSpPr>
        <p:grpSp>
          <p:nvGrpSpPr>
            <p:cNvPr id="518" name="Google Shape;518;p22"/>
            <p:cNvGrpSpPr/>
            <p:nvPr/>
          </p:nvGrpSpPr>
          <p:grpSpPr>
            <a:xfrm flipH="1">
              <a:off x="510249" y="4497559"/>
              <a:ext cx="407706" cy="388498"/>
              <a:chOff x="2884583" y="645291"/>
              <a:chExt cx="285089" cy="271696"/>
            </a:xfrm>
          </p:grpSpPr>
          <p:sp>
            <p:nvSpPr>
              <p:cNvPr id="519" name="Google Shape;519;p22"/>
              <p:cNvSpPr/>
              <p:nvPr/>
            </p:nvSpPr>
            <p:spPr>
              <a:xfrm>
                <a:off x="2905629" y="652944"/>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22"/>
              <p:cNvSpPr/>
              <p:nvPr/>
            </p:nvSpPr>
            <p:spPr>
              <a:xfrm>
                <a:off x="2884583" y="645291"/>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1" name="Google Shape;521;p22"/>
            <p:cNvGrpSpPr/>
            <p:nvPr/>
          </p:nvGrpSpPr>
          <p:grpSpPr>
            <a:xfrm>
              <a:off x="-335165" y="3759862"/>
              <a:ext cx="676370" cy="1142272"/>
              <a:chOff x="2757910" y="1240337"/>
              <a:chExt cx="676370" cy="1142272"/>
            </a:xfrm>
          </p:grpSpPr>
          <p:sp>
            <p:nvSpPr>
              <p:cNvPr id="522" name="Google Shape;522;p22"/>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22"/>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22"/>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22"/>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22"/>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22"/>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22"/>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22"/>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30"/>
        <p:cNvGrpSpPr/>
        <p:nvPr/>
      </p:nvGrpSpPr>
      <p:grpSpPr>
        <a:xfrm>
          <a:off x="0" y="0"/>
          <a:ext cx="0" cy="0"/>
          <a:chOff x="0" y="0"/>
          <a:chExt cx="0" cy="0"/>
        </a:xfrm>
      </p:grpSpPr>
      <p:grpSp>
        <p:nvGrpSpPr>
          <p:cNvPr id="531" name="Google Shape;531;p23"/>
          <p:cNvGrpSpPr/>
          <p:nvPr/>
        </p:nvGrpSpPr>
        <p:grpSpPr>
          <a:xfrm>
            <a:off x="-2000071" y="-3048428"/>
            <a:ext cx="12973783" cy="11115125"/>
            <a:chOff x="-2000071" y="-3048428"/>
            <a:chExt cx="12973783" cy="11115125"/>
          </a:xfrm>
        </p:grpSpPr>
        <p:sp>
          <p:nvSpPr>
            <p:cNvPr id="532" name="Google Shape;532;p23"/>
            <p:cNvSpPr/>
            <p:nvPr/>
          </p:nvSpPr>
          <p:spPr>
            <a:xfrm rot="-8306489">
              <a:off x="-1505843" y="3814578"/>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23"/>
            <p:cNvSpPr/>
            <p:nvPr/>
          </p:nvSpPr>
          <p:spPr>
            <a:xfrm rot="-2526298">
              <a:off x="3963480" y="-23249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23"/>
            <p:cNvSpPr/>
            <p:nvPr/>
          </p:nvSpPr>
          <p:spPr>
            <a:xfrm rot="7128936">
              <a:off x="4994086" y="25410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5" name="Google Shape;535;p23"/>
          <p:cNvGrpSpPr/>
          <p:nvPr/>
        </p:nvGrpSpPr>
        <p:grpSpPr>
          <a:xfrm>
            <a:off x="4039126" y="812484"/>
            <a:ext cx="4161347" cy="3655602"/>
            <a:chOff x="3840701" y="713259"/>
            <a:chExt cx="4161347" cy="3655602"/>
          </a:xfrm>
        </p:grpSpPr>
        <p:grpSp>
          <p:nvGrpSpPr>
            <p:cNvPr id="536" name="Google Shape;536;p23"/>
            <p:cNvGrpSpPr/>
            <p:nvPr/>
          </p:nvGrpSpPr>
          <p:grpSpPr>
            <a:xfrm>
              <a:off x="4501506" y="1401751"/>
              <a:ext cx="2461134" cy="1589525"/>
              <a:chOff x="2436192" y="2730596"/>
              <a:chExt cx="924300" cy="596960"/>
            </a:xfrm>
          </p:grpSpPr>
          <p:sp>
            <p:nvSpPr>
              <p:cNvPr id="537" name="Google Shape;537;p23"/>
              <p:cNvSpPr/>
              <p:nvPr/>
            </p:nvSpPr>
            <p:spPr>
              <a:xfrm>
                <a:off x="2436192" y="2786955"/>
                <a:ext cx="924300" cy="540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23"/>
              <p:cNvSpPr/>
              <p:nvPr/>
            </p:nvSpPr>
            <p:spPr>
              <a:xfrm>
                <a:off x="2436192" y="2730596"/>
                <a:ext cx="924297" cy="56360"/>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23"/>
              <p:cNvSpPr/>
              <p:nvPr/>
            </p:nvSpPr>
            <p:spPr>
              <a:xfrm>
                <a:off x="2461152"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23"/>
              <p:cNvSpPr/>
              <p:nvPr/>
            </p:nvSpPr>
            <p:spPr>
              <a:xfrm>
                <a:off x="2500603" y="2745893"/>
                <a:ext cx="261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23"/>
              <p:cNvSpPr/>
              <p:nvPr/>
            </p:nvSpPr>
            <p:spPr>
              <a:xfrm>
                <a:off x="2540860"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23"/>
              <p:cNvSpPr/>
              <p:nvPr/>
            </p:nvSpPr>
            <p:spPr>
              <a:xfrm>
                <a:off x="2481682" y="2858210"/>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23"/>
              <p:cNvSpPr/>
              <p:nvPr/>
            </p:nvSpPr>
            <p:spPr>
              <a:xfrm>
                <a:off x="2481682" y="2943152"/>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23"/>
              <p:cNvSpPr/>
              <p:nvPr/>
            </p:nvSpPr>
            <p:spPr>
              <a:xfrm>
                <a:off x="2481682" y="3028497"/>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23"/>
              <p:cNvSpPr/>
              <p:nvPr/>
            </p:nvSpPr>
            <p:spPr>
              <a:xfrm>
                <a:off x="2481682" y="3113439"/>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23"/>
              <p:cNvSpPr/>
              <p:nvPr/>
            </p:nvSpPr>
            <p:spPr>
              <a:xfrm>
                <a:off x="2481682" y="2898467"/>
                <a:ext cx="833718" cy="392507"/>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23"/>
              <p:cNvSpPr/>
              <p:nvPr/>
            </p:nvSpPr>
            <p:spPr>
              <a:xfrm>
                <a:off x="2481682" y="2914972"/>
                <a:ext cx="833718" cy="376001"/>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8" name="Google Shape;548;p23"/>
            <p:cNvGrpSpPr/>
            <p:nvPr/>
          </p:nvGrpSpPr>
          <p:grpSpPr>
            <a:xfrm>
              <a:off x="6621346" y="1957399"/>
              <a:ext cx="1380702" cy="2411461"/>
              <a:chOff x="6502296" y="1615124"/>
              <a:chExt cx="1380702" cy="2411461"/>
            </a:xfrm>
          </p:grpSpPr>
          <p:sp>
            <p:nvSpPr>
              <p:cNvPr id="549" name="Google Shape;549;p23"/>
              <p:cNvSpPr/>
              <p:nvPr/>
            </p:nvSpPr>
            <p:spPr>
              <a:xfrm>
                <a:off x="6990675" y="1711100"/>
                <a:ext cx="396300" cy="486450"/>
              </a:xfrm>
              <a:custGeom>
                <a:avLst/>
                <a:gdLst/>
                <a:ahLst/>
                <a:cxnLst/>
                <a:rect l="l" t="t" r="r" b="b"/>
                <a:pathLst>
                  <a:path w="15852" h="19458" extrusionOk="0">
                    <a:moveTo>
                      <a:pt x="0" y="5579"/>
                    </a:moveTo>
                    <a:lnTo>
                      <a:pt x="1701" y="19458"/>
                    </a:lnTo>
                    <a:lnTo>
                      <a:pt x="15852" y="16941"/>
                    </a:lnTo>
                    <a:lnTo>
                      <a:pt x="12314" y="2177"/>
                    </a:lnTo>
                    <a:lnTo>
                      <a:pt x="5715" y="0"/>
                    </a:lnTo>
                    <a:close/>
                  </a:path>
                </a:pathLst>
              </a:custGeom>
              <a:solidFill>
                <a:schemeClr val="dk1"/>
              </a:solidFill>
              <a:ln>
                <a:noFill/>
              </a:ln>
            </p:spPr>
          </p:sp>
          <p:sp>
            <p:nvSpPr>
              <p:cNvPr id="550" name="Google Shape;550;p23"/>
              <p:cNvSpPr/>
              <p:nvPr/>
            </p:nvSpPr>
            <p:spPr>
              <a:xfrm>
                <a:off x="6934616" y="168592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23"/>
              <p:cNvSpPr/>
              <p:nvPr/>
            </p:nvSpPr>
            <p:spPr>
              <a:xfrm>
                <a:off x="6888321" y="2511763"/>
                <a:ext cx="815622" cy="1284027"/>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23"/>
              <p:cNvSpPr/>
              <p:nvPr/>
            </p:nvSpPr>
            <p:spPr>
              <a:xfrm>
                <a:off x="6942105" y="1981405"/>
                <a:ext cx="425511" cy="571206"/>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23"/>
              <p:cNvSpPr/>
              <p:nvPr/>
            </p:nvSpPr>
            <p:spPr>
              <a:xfrm>
                <a:off x="7548715" y="370796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23"/>
              <p:cNvSpPr/>
              <p:nvPr/>
            </p:nvSpPr>
            <p:spPr>
              <a:xfrm>
                <a:off x="7550077" y="379646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23"/>
              <p:cNvSpPr/>
              <p:nvPr/>
            </p:nvSpPr>
            <p:spPr>
              <a:xfrm>
                <a:off x="6908745" y="370796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23"/>
              <p:cNvSpPr/>
              <p:nvPr/>
            </p:nvSpPr>
            <p:spPr>
              <a:xfrm>
                <a:off x="6886959" y="3796469"/>
                <a:ext cx="332239"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23"/>
              <p:cNvSpPr/>
              <p:nvPr/>
            </p:nvSpPr>
            <p:spPr>
              <a:xfrm>
                <a:off x="7212391" y="2059699"/>
                <a:ext cx="548060" cy="518785"/>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23"/>
              <p:cNvSpPr/>
              <p:nvPr/>
            </p:nvSpPr>
            <p:spPr>
              <a:xfrm>
                <a:off x="7370341" y="231909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23"/>
              <p:cNvSpPr/>
              <p:nvPr/>
            </p:nvSpPr>
            <p:spPr>
              <a:xfrm>
                <a:off x="6615312" y="2037232"/>
                <a:ext cx="395556" cy="444575"/>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23"/>
              <p:cNvSpPr/>
              <p:nvPr/>
            </p:nvSpPr>
            <p:spPr>
              <a:xfrm>
                <a:off x="6534295" y="2008637"/>
                <a:ext cx="111654" cy="141611"/>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23"/>
              <p:cNvSpPr/>
              <p:nvPr/>
            </p:nvSpPr>
            <p:spPr>
              <a:xfrm>
                <a:off x="6565612" y="214344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23"/>
              <p:cNvSpPr/>
              <p:nvPr/>
            </p:nvSpPr>
            <p:spPr>
              <a:xfrm>
                <a:off x="6539060" y="207399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23"/>
              <p:cNvSpPr/>
              <p:nvPr/>
            </p:nvSpPr>
            <p:spPr>
              <a:xfrm>
                <a:off x="6586037" y="193987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564" name="Google Shape;564;p23"/>
              <p:cNvCxnSpPr/>
              <p:nvPr/>
            </p:nvCxnSpPr>
            <p:spPr>
              <a:xfrm flipH="1">
                <a:off x="6586084" y="1939875"/>
                <a:ext cx="5400" cy="48900"/>
              </a:xfrm>
              <a:prstGeom prst="straightConnector1">
                <a:avLst/>
              </a:prstGeom>
              <a:noFill/>
              <a:ln>
                <a:noFill/>
              </a:ln>
            </p:spPr>
          </p:cxnSp>
          <p:sp>
            <p:nvSpPr>
              <p:cNvPr id="565" name="Google Shape;565;p23"/>
              <p:cNvSpPr/>
              <p:nvPr/>
            </p:nvSpPr>
            <p:spPr>
              <a:xfrm>
                <a:off x="6576506" y="1939194"/>
                <a:ext cx="24510"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23"/>
              <p:cNvSpPr/>
              <p:nvPr/>
            </p:nvSpPr>
            <p:spPr>
              <a:xfrm>
                <a:off x="6547911" y="197323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23"/>
              <p:cNvSpPr/>
              <p:nvPr/>
            </p:nvSpPr>
            <p:spPr>
              <a:xfrm>
                <a:off x="6521359" y="173222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23"/>
              <p:cNvSpPr/>
              <p:nvPr/>
            </p:nvSpPr>
            <p:spPr>
              <a:xfrm>
                <a:off x="6502296" y="170839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23"/>
              <p:cNvSpPr/>
              <p:nvPr/>
            </p:nvSpPr>
            <p:spPr>
              <a:xfrm>
                <a:off x="6505019" y="200523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23"/>
              <p:cNvSpPr/>
              <p:nvPr/>
            </p:nvSpPr>
            <p:spPr>
              <a:xfrm>
                <a:off x="6539741" y="197663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23"/>
              <p:cNvSpPr/>
              <p:nvPr/>
            </p:nvSpPr>
            <p:spPr>
              <a:xfrm>
                <a:off x="6539741" y="202293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23"/>
              <p:cNvSpPr/>
              <p:nvPr/>
            </p:nvSpPr>
            <p:spPr>
              <a:xfrm>
                <a:off x="6533614" y="209782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23"/>
              <p:cNvSpPr/>
              <p:nvPr/>
            </p:nvSpPr>
            <p:spPr>
              <a:xfrm>
                <a:off x="6534295" y="206854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23"/>
              <p:cNvSpPr/>
              <p:nvPr/>
            </p:nvSpPr>
            <p:spPr>
              <a:xfrm>
                <a:off x="6539741" y="204267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23"/>
              <p:cNvSpPr/>
              <p:nvPr/>
            </p:nvSpPr>
            <p:spPr>
              <a:xfrm>
                <a:off x="6590803" y="205152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23"/>
              <p:cNvSpPr/>
              <p:nvPr/>
            </p:nvSpPr>
            <p:spPr>
              <a:xfrm>
                <a:off x="6601015" y="2027700"/>
                <a:ext cx="411214" cy="510615"/>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23"/>
              <p:cNvSpPr/>
              <p:nvPr/>
            </p:nvSpPr>
            <p:spPr>
              <a:xfrm>
                <a:off x="6904660" y="220130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23"/>
              <p:cNvSpPr/>
              <p:nvPr/>
            </p:nvSpPr>
            <p:spPr>
              <a:xfrm>
                <a:off x="6925085" y="1981405"/>
                <a:ext cx="442532" cy="590271"/>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23"/>
              <p:cNvSpPr/>
              <p:nvPr/>
            </p:nvSpPr>
            <p:spPr>
              <a:xfrm>
                <a:off x="6888321" y="2511763"/>
                <a:ext cx="822429" cy="1230922"/>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23"/>
              <p:cNvSpPr/>
              <p:nvPr/>
            </p:nvSpPr>
            <p:spPr>
              <a:xfrm>
                <a:off x="7078269" y="187860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23"/>
              <p:cNvSpPr/>
              <p:nvPr/>
            </p:nvSpPr>
            <p:spPr>
              <a:xfrm>
                <a:off x="7203540" y="190787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23"/>
              <p:cNvSpPr/>
              <p:nvPr/>
            </p:nvSpPr>
            <p:spPr>
              <a:xfrm>
                <a:off x="7086439" y="190787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23"/>
              <p:cNvSpPr/>
              <p:nvPr/>
            </p:nvSpPr>
            <p:spPr>
              <a:xfrm>
                <a:off x="7004741" y="1678440"/>
                <a:ext cx="240330"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23"/>
              <p:cNvSpPr/>
              <p:nvPr/>
            </p:nvSpPr>
            <p:spPr>
              <a:xfrm>
                <a:off x="7145670" y="184524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23"/>
              <p:cNvSpPr/>
              <p:nvPr/>
            </p:nvSpPr>
            <p:spPr>
              <a:xfrm>
                <a:off x="7004741" y="182822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23"/>
              <p:cNvSpPr/>
              <p:nvPr/>
            </p:nvSpPr>
            <p:spPr>
              <a:xfrm>
                <a:off x="7028569" y="180507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23"/>
              <p:cNvSpPr/>
              <p:nvPr/>
            </p:nvSpPr>
            <p:spPr>
              <a:xfrm>
                <a:off x="7097332" y="174924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23"/>
              <p:cNvSpPr/>
              <p:nvPr/>
            </p:nvSpPr>
            <p:spPr>
              <a:xfrm>
                <a:off x="7010868" y="175264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23"/>
              <p:cNvSpPr/>
              <p:nvPr/>
            </p:nvSpPr>
            <p:spPr>
              <a:xfrm>
                <a:off x="7228049" y="178941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23"/>
              <p:cNvSpPr/>
              <p:nvPr/>
            </p:nvSpPr>
            <p:spPr>
              <a:xfrm>
                <a:off x="7234857" y="181937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23"/>
              <p:cNvSpPr/>
              <p:nvPr/>
            </p:nvSpPr>
            <p:spPr>
              <a:xfrm>
                <a:off x="6982954" y="161512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23"/>
              <p:cNvSpPr/>
              <p:nvPr/>
            </p:nvSpPr>
            <p:spPr>
              <a:xfrm>
                <a:off x="7394850" y="2367429"/>
                <a:ext cx="39487"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27314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23"/>
              <p:cNvSpPr/>
              <p:nvPr/>
            </p:nvSpPr>
            <p:spPr>
              <a:xfrm>
                <a:off x="7071461" y="220199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23"/>
              <p:cNvSpPr/>
              <p:nvPr/>
            </p:nvSpPr>
            <p:spPr>
              <a:xfrm>
                <a:off x="7197413" y="2319091"/>
                <a:ext cx="70800" cy="72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23"/>
              <p:cNvSpPr/>
              <p:nvPr/>
            </p:nvSpPr>
            <p:spPr>
              <a:xfrm>
                <a:off x="7270941" y="2312283"/>
                <a:ext cx="171567" cy="204927"/>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23"/>
              <p:cNvSpPr/>
              <p:nvPr/>
            </p:nvSpPr>
            <p:spPr>
              <a:xfrm>
                <a:off x="7104140" y="180507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7" name="Google Shape;597;p23"/>
            <p:cNvGrpSpPr/>
            <p:nvPr/>
          </p:nvGrpSpPr>
          <p:grpSpPr>
            <a:xfrm>
              <a:off x="5350825" y="945922"/>
              <a:ext cx="669524" cy="947131"/>
              <a:chOff x="6000261" y="1225220"/>
              <a:chExt cx="627600" cy="887824"/>
            </a:xfrm>
          </p:grpSpPr>
          <p:sp>
            <p:nvSpPr>
              <p:cNvPr id="598" name="Google Shape;598;p2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2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2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2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2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2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2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2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2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2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2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2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2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1" name="Google Shape;611;p23"/>
            <p:cNvGrpSpPr/>
            <p:nvPr/>
          </p:nvGrpSpPr>
          <p:grpSpPr>
            <a:xfrm flipH="1">
              <a:off x="6374171" y="713259"/>
              <a:ext cx="588491" cy="951052"/>
              <a:chOff x="1062996" y="1340396"/>
              <a:chExt cx="588491" cy="951052"/>
            </a:xfrm>
          </p:grpSpPr>
          <p:sp>
            <p:nvSpPr>
              <p:cNvPr id="612" name="Google Shape;612;p23"/>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23"/>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23"/>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23"/>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23"/>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23"/>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8" name="Google Shape;618;p23"/>
            <p:cNvGrpSpPr/>
            <p:nvPr/>
          </p:nvGrpSpPr>
          <p:grpSpPr>
            <a:xfrm>
              <a:off x="4997878" y="2657014"/>
              <a:ext cx="471946" cy="712345"/>
              <a:chOff x="2047101" y="2145599"/>
              <a:chExt cx="407553" cy="615151"/>
            </a:xfrm>
          </p:grpSpPr>
          <p:sp>
            <p:nvSpPr>
              <p:cNvPr id="619" name="Google Shape;619;p2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2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2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2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2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2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2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2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2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2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2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2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2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2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2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2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2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2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2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2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2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2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2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2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2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2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2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2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2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2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9" name="Google Shape;649;p23"/>
            <p:cNvGrpSpPr/>
            <p:nvPr/>
          </p:nvGrpSpPr>
          <p:grpSpPr>
            <a:xfrm>
              <a:off x="7164619" y="1316177"/>
              <a:ext cx="415198" cy="415198"/>
              <a:chOff x="1404969" y="1106377"/>
              <a:chExt cx="415198" cy="415198"/>
            </a:xfrm>
          </p:grpSpPr>
          <p:sp>
            <p:nvSpPr>
              <p:cNvPr id="650" name="Google Shape;650;p23"/>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23"/>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2" name="Google Shape;652;p23"/>
            <p:cNvSpPr/>
            <p:nvPr/>
          </p:nvSpPr>
          <p:spPr>
            <a:xfrm>
              <a:off x="3840701" y="867524"/>
              <a:ext cx="531600" cy="876850"/>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23"/>
            <p:cNvSpPr/>
            <p:nvPr/>
          </p:nvSpPr>
          <p:spPr>
            <a:xfrm>
              <a:off x="6535672" y="3138738"/>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23"/>
            <p:cNvSpPr/>
            <p:nvPr/>
          </p:nvSpPr>
          <p:spPr>
            <a:xfrm>
              <a:off x="5627753" y="313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59"/>
        <p:cNvGrpSpPr/>
        <p:nvPr/>
      </p:nvGrpSpPr>
      <p:grpSpPr>
        <a:xfrm>
          <a:off x="0" y="0"/>
          <a:ext cx="0" cy="0"/>
          <a:chOff x="0" y="0"/>
          <a:chExt cx="0" cy="0"/>
        </a:xfrm>
      </p:grpSpPr>
      <p:sp>
        <p:nvSpPr>
          <p:cNvPr id="660" name="Google Shape;660;p2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20000" y="1063351"/>
            <a:ext cx="7704000" cy="396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solidFill>
                  <a:srgbClr val="201338"/>
                </a:solidFill>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6" name="Google Shape;26;p4"/>
          <p:cNvGrpSpPr/>
          <p:nvPr/>
        </p:nvGrpSpPr>
        <p:grpSpPr>
          <a:xfrm>
            <a:off x="-2070957" y="-2181586"/>
            <a:ext cx="12789989" cy="9622630"/>
            <a:chOff x="-2070957" y="-2181586"/>
            <a:chExt cx="12789989" cy="9622630"/>
          </a:xfrm>
        </p:grpSpPr>
        <p:sp>
          <p:nvSpPr>
            <p:cNvPr id="27" name="Google Shape;27;p4"/>
            <p:cNvSpPr/>
            <p:nvPr/>
          </p:nvSpPr>
          <p:spPr>
            <a:xfrm rot="-7978753">
              <a:off x="7222940" y="-1435304"/>
              <a:ext cx="3098931"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4"/>
            <p:cNvSpPr/>
            <p:nvPr/>
          </p:nvSpPr>
          <p:spPr>
            <a:xfrm rot="-2460279">
              <a:off x="-1652662" y="4289121"/>
              <a:ext cx="3098932" cy="24338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 name="Google Shape;29;p4"/>
          <p:cNvGrpSpPr/>
          <p:nvPr/>
        </p:nvGrpSpPr>
        <p:grpSpPr>
          <a:xfrm>
            <a:off x="8350786" y="175533"/>
            <a:ext cx="627600" cy="887824"/>
            <a:chOff x="2443886" y="2869758"/>
            <a:chExt cx="627600" cy="887824"/>
          </a:xfrm>
        </p:grpSpPr>
        <p:sp>
          <p:nvSpPr>
            <p:cNvPr id="30" name="Google Shape;30;p4"/>
            <p:cNvSpPr/>
            <p:nvPr/>
          </p:nvSpPr>
          <p:spPr>
            <a:xfrm>
              <a:off x="2443886" y="2937682"/>
              <a:ext cx="627600" cy="819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4"/>
            <p:cNvSpPr/>
            <p:nvPr/>
          </p:nvSpPr>
          <p:spPr>
            <a:xfrm>
              <a:off x="2443886" y="2869758"/>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4"/>
            <p:cNvSpPr/>
            <p:nvPr/>
          </p:nvSpPr>
          <p:spPr>
            <a:xfrm>
              <a:off x="2473543" y="2887935"/>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4"/>
            <p:cNvSpPr/>
            <p:nvPr/>
          </p:nvSpPr>
          <p:spPr>
            <a:xfrm>
              <a:off x="2521377" y="2887935"/>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4"/>
            <p:cNvSpPr/>
            <p:nvPr/>
          </p:nvSpPr>
          <p:spPr>
            <a:xfrm>
              <a:off x="2570168" y="2887935"/>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4"/>
            <p:cNvSpPr/>
            <p:nvPr/>
          </p:nvSpPr>
          <p:spPr>
            <a:xfrm>
              <a:off x="2544337" y="3316526"/>
              <a:ext cx="97500" cy="142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4"/>
            <p:cNvSpPr/>
            <p:nvPr/>
          </p:nvSpPr>
          <p:spPr>
            <a:xfrm>
              <a:off x="2692622" y="3217988"/>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4"/>
            <p:cNvSpPr/>
            <p:nvPr/>
          </p:nvSpPr>
          <p:spPr>
            <a:xfrm>
              <a:off x="2840906" y="3129017"/>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4"/>
            <p:cNvSpPr/>
            <p:nvPr/>
          </p:nvSpPr>
          <p:spPr>
            <a:xfrm>
              <a:off x="2578777" y="2982646"/>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4"/>
            <p:cNvSpPr/>
            <p:nvPr/>
          </p:nvSpPr>
          <p:spPr>
            <a:xfrm>
              <a:off x="2515637" y="3521255"/>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4"/>
            <p:cNvSpPr/>
            <p:nvPr/>
          </p:nvSpPr>
          <p:spPr>
            <a:xfrm>
              <a:off x="2515637" y="3573872"/>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4"/>
            <p:cNvSpPr/>
            <p:nvPr/>
          </p:nvSpPr>
          <p:spPr>
            <a:xfrm>
              <a:off x="2568254" y="3626489"/>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4"/>
            <p:cNvSpPr/>
            <p:nvPr/>
          </p:nvSpPr>
          <p:spPr>
            <a:xfrm>
              <a:off x="2636178" y="3679106"/>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 name="Google Shape;43;p4"/>
          <p:cNvGrpSpPr/>
          <p:nvPr/>
        </p:nvGrpSpPr>
        <p:grpSpPr>
          <a:xfrm>
            <a:off x="150790" y="217095"/>
            <a:ext cx="7996462" cy="5057956"/>
            <a:chOff x="150790" y="217095"/>
            <a:chExt cx="7996462" cy="5057956"/>
          </a:xfrm>
        </p:grpSpPr>
        <p:sp>
          <p:nvSpPr>
            <p:cNvPr id="44" name="Google Shape;44;p4"/>
            <p:cNvSpPr/>
            <p:nvPr/>
          </p:nvSpPr>
          <p:spPr>
            <a:xfrm>
              <a:off x="7820577" y="217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 name="Google Shape;45;p4"/>
            <p:cNvGrpSpPr/>
            <p:nvPr/>
          </p:nvGrpSpPr>
          <p:grpSpPr>
            <a:xfrm rot="-8329653">
              <a:off x="354633" y="4434969"/>
              <a:ext cx="451704" cy="788937"/>
              <a:chOff x="8579627" y="228750"/>
              <a:chExt cx="451723" cy="788970"/>
            </a:xfrm>
          </p:grpSpPr>
          <p:sp>
            <p:nvSpPr>
              <p:cNvPr id="46" name="Google Shape;46;p4"/>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4"/>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1592614" y="-1841602"/>
            <a:ext cx="12385408" cy="9762152"/>
            <a:chOff x="-1592614" y="-1841602"/>
            <a:chExt cx="12385408" cy="9762152"/>
          </a:xfrm>
        </p:grpSpPr>
        <p:sp>
          <p:nvSpPr>
            <p:cNvPr id="50" name="Google Shape;50;p5"/>
            <p:cNvSpPr/>
            <p:nvPr/>
          </p:nvSpPr>
          <p:spPr>
            <a:xfrm rot="-2930233">
              <a:off x="-1132229" y="4127838"/>
              <a:ext cx="3690906" cy="289877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5"/>
            <p:cNvSpPr/>
            <p:nvPr/>
          </p:nvSpPr>
          <p:spPr>
            <a:xfrm rot="1287706" flipH="1">
              <a:off x="7067490" y="-1325546"/>
              <a:ext cx="3339997" cy="2739156"/>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 name="Google Shape;52;p5"/>
          <p:cNvGrpSpPr/>
          <p:nvPr/>
        </p:nvGrpSpPr>
        <p:grpSpPr>
          <a:xfrm>
            <a:off x="200218" y="4192521"/>
            <a:ext cx="1459676" cy="1092353"/>
            <a:chOff x="200218" y="4192521"/>
            <a:chExt cx="1459676" cy="1092353"/>
          </a:xfrm>
        </p:grpSpPr>
        <p:grpSp>
          <p:nvGrpSpPr>
            <p:cNvPr id="53" name="Google Shape;53;p5"/>
            <p:cNvGrpSpPr/>
            <p:nvPr/>
          </p:nvGrpSpPr>
          <p:grpSpPr>
            <a:xfrm>
              <a:off x="200218" y="4192521"/>
              <a:ext cx="885750" cy="572682"/>
              <a:chOff x="6798158" y="1294585"/>
              <a:chExt cx="1158600" cy="749094"/>
            </a:xfrm>
          </p:grpSpPr>
          <p:sp>
            <p:nvSpPr>
              <p:cNvPr id="54" name="Google Shape;54;p5"/>
              <p:cNvSpPr/>
              <p:nvPr/>
            </p:nvSpPr>
            <p:spPr>
              <a:xfrm>
                <a:off x="6798158" y="1365379"/>
                <a:ext cx="1158600" cy="678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5"/>
              <p:cNvSpPr/>
              <p:nvPr/>
            </p:nvSpPr>
            <p:spPr>
              <a:xfrm>
                <a:off x="6798158" y="1294585"/>
                <a:ext cx="1158534" cy="70794"/>
              </a:xfrm>
              <a:custGeom>
                <a:avLst/>
                <a:gdLst/>
                <a:ahLst/>
                <a:cxnLst/>
                <a:rect l="l" t="t" r="r" b="b"/>
                <a:pathLst>
                  <a:path w="1325" h="81" extrusionOk="0">
                    <a:moveTo>
                      <a:pt x="1286" y="0"/>
                    </a:moveTo>
                    <a:cubicBezTo>
                      <a:pt x="38" y="0"/>
                      <a:pt x="38" y="0"/>
                      <a:pt x="38" y="0"/>
                    </a:cubicBezTo>
                    <a:cubicBezTo>
                      <a:pt x="17" y="0"/>
                      <a:pt x="0" y="18"/>
                      <a:pt x="0" y="39"/>
                    </a:cubicBezTo>
                    <a:cubicBezTo>
                      <a:pt x="0" y="81"/>
                      <a:pt x="0" y="81"/>
                      <a:pt x="0" y="81"/>
                    </a:cubicBezTo>
                    <a:cubicBezTo>
                      <a:pt x="1325" y="81"/>
                      <a:pt x="1325" y="81"/>
                      <a:pt x="1325" y="81"/>
                    </a:cubicBezTo>
                    <a:cubicBezTo>
                      <a:pt x="1325" y="39"/>
                      <a:pt x="1325" y="39"/>
                      <a:pt x="1325" y="39"/>
                    </a:cubicBezTo>
                    <a:cubicBezTo>
                      <a:pt x="1325" y="18"/>
                      <a:pt x="1307" y="0"/>
                      <a:pt x="1286"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5"/>
              <p:cNvSpPr/>
              <p:nvPr/>
            </p:nvSpPr>
            <p:spPr>
              <a:xfrm>
                <a:off x="6828772" y="1314675"/>
                <a:ext cx="324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5"/>
              <p:cNvSpPr/>
              <p:nvPr/>
            </p:nvSpPr>
            <p:spPr>
              <a:xfrm>
                <a:off x="6879476" y="1314675"/>
                <a:ext cx="315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5"/>
              <p:cNvSpPr/>
              <p:nvPr/>
            </p:nvSpPr>
            <p:spPr>
              <a:xfrm>
                <a:off x="6929223" y="1314675"/>
                <a:ext cx="315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5"/>
              <p:cNvSpPr/>
              <p:nvPr/>
            </p:nvSpPr>
            <p:spPr>
              <a:xfrm>
                <a:off x="6875649" y="1423736"/>
                <a:ext cx="1000682" cy="544349"/>
              </a:xfrm>
              <a:custGeom>
                <a:avLst/>
                <a:gdLst/>
                <a:ahLst/>
                <a:cxnLst/>
                <a:rect l="l" t="t" r="r" b="b"/>
                <a:pathLst>
                  <a:path w="1046" h="569" extrusionOk="0">
                    <a:moveTo>
                      <a:pt x="1046" y="569"/>
                    </a:moveTo>
                    <a:lnTo>
                      <a:pt x="0" y="569"/>
                    </a:lnTo>
                    <a:lnTo>
                      <a:pt x="0" y="0"/>
                    </a:lnTo>
                    <a:lnTo>
                      <a:pt x="7" y="0"/>
                    </a:lnTo>
                    <a:lnTo>
                      <a:pt x="7" y="563"/>
                    </a:lnTo>
                    <a:lnTo>
                      <a:pt x="1046" y="563"/>
                    </a:lnTo>
                    <a:lnTo>
                      <a:pt x="1046" y="5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5"/>
              <p:cNvSpPr/>
              <p:nvPr/>
            </p:nvSpPr>
            <p:spPr>
              <a:xfrm>
                <a:off x="6923483" y="1727959"/>
                <a:ext cx="98400" cy="201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5"/>
              <p:cNvSpPr/>
              <p:nvPr/>
            </p:nvSpPr>
            <p:spPr>
              <a:xfrm>
                <a:off x="7082291" y="1443826"/>
                <a:ext cx="97500" cy="4851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5"/>
              <p:cNvSpPr/>
              <p:nvPr/>
            </p:nvSpPr>
            <p:spPr>
              <a:xfrm>
                <a:off x="7241099" y="1562454"/>
                <a:ext cx="97500" cy="366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5"/>
              <p:cNvSpPr/>
              <p:nvPr/>
            </p:nvSpPr>
            <p:spPr>
              <a:xfrm>
                <a:off x="7398951" y="1626552"/>
                <a:ext cx="98400" cy="3024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5"/>
              <p:cNvSpPr/>
              <p:nvPr/>
            </p:nvSpPr>
            <p:spPr>
              <a:xfrm>
                <a:off x="7558715" y="1704042"/>
                <a:ext cx="97500" cy="225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5"/>
              <p:cNvSpPr/>
              <p:nvPr/>
            </p:nvSpPr>
            <p:spPr>
              <a:xfrm>
                <a:off x="7716567" y="1443826"/>
                <a:ext cx="97500" cy="4851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5"/>
              <p:cNvSpPr/>
              <p:nvPr/>
            </p:nvSpPr>
            <p:spPr>
              <a:xfrm>
                <a:off x="6923483" y="1992002"/>
                <a:ext cx="984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5"/>
              <p:cNvSpPr/>
              <p:nvPr/>
            </p:nvSpPr>
            <p:spPr>
              <a:xfrm>
                <a:off x="7082291"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5"/>
              <p:cNvSpPr/>
              <p:nvPr/>
            </p:nvSpPr>
            <p:spPr>
              <a:xfrm>
                <a:off x="7241099"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5"/>
              <p:cNvSpPr/>
              <p:nvPr/>
            </p:nvSpPr>
            <p:spPr>
              <a:xfrm>
                <a:off x="7398951" y="1992002"/>
                <a:ext cx="984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5"/>
              <p:cNvSpPr/>
              <p:nvPr/>
            </p:nvSpPr>
            <p:spPr>
              <a:xfrm>
                <a:off x="7558715"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5"/>
              <p:cNvSpPr/>
              <p:nvPr/>
            </p:nvSpPr>
            <p:spPr>
              <a:xfrm>
                <a:off x="7716567"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 name="Google Shape;72;p5"/>
            <p:cNvGrpSpPr/>
            <p:nvPr/>
          </p:nvGrpSpPr>
          <p:grpSpPr>
            <a:xfrm>
              <a:off x="840230" y="4442788"/>
              <a:ext cx="819663" cy="842085"/>
              <a:chOff x="777043" y="2258113"/>
              <a:chExt cx="819663" cy="842085"/>
            </a:xfrm>
          </p:grpSpPr>
          <p:sp>
            <p:nvSpPr>
              <p:cNvPr id="73" name="Google Shape;73;p5"/>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74" name="Google Shape;74;p5"/>
              <p:cNvCxnSpPr/>
              <p:nvPr/>
            </p:nvCxnSpPr>
            <p:spPr>
              <a:xfrm>
                <a:off x="1263102" y="2750450"/>
                <a:ext cx="79800" cy="83100"/>
              </a:xfrm>
              <a:prstGeom prst="straightConnector1">
                <a:avLst/>
              </a:prstGeom>
              <a:noFill/>
              <a:ln>
                <a:noFill/>
              </a:ln>
            </p:spPr>
          </p:cxnSp>
          <p:sp>
            <p:nvSpPr>
              <p:cNvPr id="75" name="Google Shape;75;p5"/>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5"/>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5"/>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5"/>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5"/>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5"/>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5"/>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2" name="Google Shape;8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 name="Google Shape;83;p5"/>
          <p:cNvSpPr txBox="1">
            <a:spLocks noGrp="1"/>
          </p:cNvSpPr>
          <p:nvPr>
            <p:ph type="subTitle" idx="1"/>
          </p:nvPr>
        </p:nvSpPr>
        <p:spPr>
          <a:xfrm>
            <a:off x="4989827" y="270452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4" name="Google Shape;84;p5"/>
          <p:cNvSpPr txBox="1">
            <a:spLocks noGrp="1"/>
          </p:cNvSpPr>
          <p:nvPr>
            <p:ph type="subTitle" idx="2"/>
          </p:nvPr>
        </p:nvSpPr>
        <p:spPr>
          <a:xfrm>
            <a:off x="1012325" y="270452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 name="Google Shape;85;p5"/>
          <p:cNvSpPr txBox="1">
            <a:spLocks noGrp="1"/>
          </p:cNvSpPr>
          <p:nvPr>
            <p:ph type="subTitle" idx="3"/>
          </p:nvPr>
        </p:nvSpPr>
        <p:spPr>
          <a:xfrm>
            <a:off x="1012325" y="1962450"/>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86" name="Google Shape;86;p5"/>
          <p:cNvSpPr txBox="1">
            <a:spLocks noGrp="1"/>
          </p:cNvSpPr>
          <p:nvPr>
            <p:ph type="subTitle" idx="4"/>
          </p:nvPr>
        </p:nvSpPr>
        <p:spPr>
          <a:xfrm>
            <a:off x="4989832" y="1962450"/>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87" name="Google Shape;87;p5"/>
          <p:cNvGrpSpPr/>
          <p:nvPr/>
        </p:nvGrpSpPr>
        <p:grpSpPr>
          <a:xfrm>
            <a:off x="1564677" y="-72908"/>
            <a:ext cx="7097557" cy="4838103"/>
            <a:chOff x="1564677" y="-72908"/>
            <a:chExt cx="7097557" cy="4838103"/>
          </a:xfrm>
        </p:grpSpPr>
        <p:sp>
          <p:nvSpPr>
            <p:cNvPr id="88" name="Google Shape;88;p5"/>
            <p:cNvSpPr/>
            <p:nvPr/>
          </p:nvSpPr>
          <p:spPr>
            <a:xfrm>
              <a:off x="1564677" y="44427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9" name="Google Shape;89;p5"/>
            <p:cNvGrpSpPr/>
            <p:nvPr/>
          </p:nvGrpSpPr>
          <p:grpSpPr>
            <a:xfrm rot="4095745">
              <a:off x="7986209" y="-111497"/>
              <a:ext cx="451777" cy="789064"/>
              <a:chOff x="8579627" y="228750"/>
              <a:chExt cx="451723" cy="788970"/>
            </a:xfrm>
          </p:grpSpPr>
          <p:sp>
            <p:nvSpPr>
              <p:cNvPr id="90" name="Google Shape;90;p5"/>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4" name="Google Shape;94;p6"/>
          <p:cNvGrpSpPr/>
          <p:nvPr/>
        </p:nvGrpSpPr>
        <p:grpSpPr>
          <a:xfrm>
            <a:off x="-1067442" y="-2235586"/>
            <a:ext cx="11334362" cy="8364590"/>
            <a:chOff x="-1067442" y="-2235586"/>
            <a:chExt cx="11334362" cy="8364590"/>
          </a:xfrm>
        </p:grpSpPr>
        <p:sp>
          <p:nvSpPr>
            <p:cNvPr id="95" name="Google Shape;95;p6"/>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6"/>
            <p:cNvSpPr/>
            <p:nvPr/>
          </p:nvSpPr>
          <p:spPr>
            <a:xfrm rot="-9880295" flipH="1">
              <a:off x="-863626" y="4019806"/>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 name="Google Shape;97;p6"/>
          <p:cNvGrpSpPr/>
          <p:nvPr/>
        </p:nvGrpSpPr>
        <p:grpSpPr>
          <a:xfrm>
            <a:off x="464702" y="228750"/>
            <a:ext cx="8566648" cy="4346120"/>
            <a:chOff x="464702" y="228750"/>
            <a:chExt cx="8566648" cy="4346120"/>
          </a:xfrm>
        </p:grpSpPr>
        <p:sp>
          <p:nvSpPr>
            <p:cNvPr id="98" name="Google Shape;98;p6"/>
            <p:cNvSpPr/>
            <p:nvPr/>
          </p:nvSpPr>
          <p:spPr>
            <a:xfrm>
              <a:off x="464702" y="42524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6"/>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6"/>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 name="Google Shape;101;p6"/>
          <p:cNvGrpSpPr/>
          <p:nvPr/>
        </p:nvGrpSpPr>
        <p:grpSpPr>
          <a:xfrm>
            <a:off x="-367865" y="3675387"/>
            <a:ext cx="1793863" cy="1346198"/>
            <a:chOff x="-367865" y="3675387"/>
            <a:chExt cx="1793863" cy="1346198"/>
          </a:xfrm>
        </p:grpSpPr>
        <p:grpSp>
          <p:nvGrpSpPr>
            <p:cNvPr id="102" name="Google Shape;102;p6"/>
            <p:cNvGrpSpPr/>
            <p:nvPr/>
          </p:nvGrpSpPr>
          <p:grpSpPr>
            <a:xfrm>
              <a:off x="791375" y="4574865"/>
              <a:ext cx="634624" cy="446720"/>
              <a:chOff x="3622711" y="1331469"/>
              <a:chExt cx="959226" cy="675313"/>
            </a:xfrm>
          </p:grpSpPr>
          <p:sp>
            <p:nvSpPr>
              <p:cNvPr id="103" name="Google Shape;103;p6"/>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6"/>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6"/>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6"/>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6"/>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6"/>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6"/>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6"/>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6"/>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6"/>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6"/>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6"/>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6"/>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6"/>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6"/>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 name="Google Shape;118;p6"/>
            <p:cNvGrpSpPr/>
            <p:nvPr/>
          </p:nvGrpSpPr>
          <p:grpSpPr>
            <a:xfrm>
              <a:off x="-367865" y="3675387"/>
              <a:ext cx="676370" cy="1142272"/>
              <a:chOff x="2757910" y="1240337"/>
              <a:chExt cx="676370" cy="1142272"/>
            </a:xfrm>
          </p:grpSpPr>
          <p:sp>
            <p:nvSpPr>
              <p:cNvPr id="119" name="Google Shape;119;p6"/>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7"/>
        <p:cNvGrpSpPr/>
        <p:nvPr/>
      </p:nvGrpSpPr>
      <p:grpSpPr>
        <a:xfrm>
          <a:off x="0" y="0"/>
          <a:ext cx="0" cy="0"/>
          <a:chOff x="0" y="0"/>
          <a:chExt cx="0" cy="0"/>
        </a:xfrm>
      </p:grpSpPr>
      <p:sp>
        <p:nvSpPr>
          <p:cNvPr id="128" name="Google Shape;128;p7"/>
          <p:cNvSpPr txBox="1">
            <a:spLocks noGrp="1"/>
          </p:cNvSpPr>
          <p:nvPr>
            <p:ph type="title"/>
          </p:nvPr>
        </p:nvSpPr>
        <p:spPr>
          <a:xfrm>
            <a:off x="720000" y="445025"/>
            <a:ext cx="4360200" cy="1013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9" name="Google Shape;129;p7"/>
          <p:cNvSpPr txBox="1">
            <a:spLocks noGrp="1"/>
          </p:cNvSpPr>
          <p:nvPr>
            <p:ph type="subTitle" idx="1"/>
          </p:nvPr>
        </p:nvSpPr>
        <p:spPr>
          <a:xfrm>
            <a:off x="720000" y="1700300"/>
            <a:ext cx="4360200" cy="2903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30" name="Google Shape;130;p7"/>
          <p:cNvSpPr>
            <a:spLocks noGrp="1"/>
          </p:cNvSpPr>
          <p:nvPr>
            <p:ph type="pic" idx="2"/>
          </p:nvPr>
        </p:nvSpPr>
        <p:spPr>
          <a:xfrm>
            <a:off x="5287787" y="1164750"/>
            <a:ext cx="2702100" cy="3145200"/>
          </a:xfrm>
          <a:prstGeom prst="roundRect">
            <a:avLst>
              <a:gd name="adj" fmla="val 16667"/>
            </a:avLst>
          </a:prstGeom>
          <a:noFill/>
          <a:ln>
            <a:noFill/>
          </a:ln>
        </p:spPr>
      </p:sp>
      <p:grpSp>
        <p:nvGrpSpPr>
          <p:cNvPr id="131" name="Google Shape;131;p7"/>
          <p:cNvGrpSpPr/>
          <p:nvPr/>
        </p:nvGrpSpPr>
        <p:grpSpPr>
          <a:xfrm>
            <a:off x="-1074892" y="-1954336"/>
            <a:ext cx="11396924" cy="8184515"/>
            <a:chOff x="-1074892" y="-1954336"/>
            <a:chExt cx="11396924" cy="8184515"/>
          </a:xfrm>
        </p:grpSpPr>
        <p:sp>
          <p:nvSpPr>
            <p:cNvPr id="132" name="Google Shape;132;p7"/>
            <p:cNvSpPr/>
            <p:nvPr/>
          </p:nvSpPr>
          <p:spPr>
            <a:xfrm rot="-9487761">
              <a:off x="6881307" y="-146472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7"/>
            <p:cNvSpPr/>
            <p:nvPr/>
          </p:nvSpPr>
          <p:spPr>
            <a:xfrm rot="-9880295" flipH="1">
              <a:off x="-871076" y="41209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 name="Google Shape;134;p7"/>
          <p:cNvGrpSpPr/>
          <p:nvPr/>
        </p:nvGrpSpPr>
        <p:grpSpPr>
          <a:xfrm>
            <a:off x="7702991" y="236579"/>
            <a:ext cx="1713523" cy="1256858"/>
            <a:chOff x="7702991" y="236579"/>
            <a:chExt cx="1713523" cy="1256858"/>
          </a:xfrm>
        </p:grpSpPr>
        <p:grpSp>
          <p:nvGrpSpPr>
            <p:cNvPr id="135" name="Google Shape;135;p7"/>
            <p:cNvGrpSpPr/>
            <p:nvPr/>
          </p:nvGrpSpPr>
          <p:grpSpPr>
            <a:xfrm>
              <a:off x="7702991" y="236579"/>
              <a:ext cx="428274" cy="605851"/>
              <a:chOff x="6000261" y="1225220"/>
              <a:chExt cx="627600" cy="887824"/>
            </a:xfrm>
          </p:grpSpPr>
          <p:sp>
            <p:nvSpPr>
              <p:cNvPr id="136" name="Google Shape;136;p7"/>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7"/>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7"/>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7"/>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7"/>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7"/>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7"/>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7"/>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7"/>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7"/>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7"/>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7"/>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7"/>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 name="Google Shape;149;p7"/>
            <p:cNvGrpSpPr/>
            <p:nvPr/>
          </p:nvGrpSpPr>
          <p:grpSpPr>
            <a:xfrm rot="-2376894">
              <a:off x="8771628" y="712393"/>
              <a:ext cx="471966" cy="712375"/>
              <a:chOff x="2047101" y="2145599"/>
              <a:chExt cx="407553" cy="615151"/>
            </a:xfrm>
          </p:grpSpPr>
          <p:sp>
            <p:nvSpPr>
              <p:cNvPr id="150" name="Google Shape;150;p7"/>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7"/>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7"/>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7"/>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7"/>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7"/>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7"/>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7"/>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7"/>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7"/>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7"/>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7"/>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7"/>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7"/>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7"/>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7"/>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7"/>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7"/>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7"/>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7"/>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7"/>
          <p:cNvGrpSpPr/>
          <p:nvPr/>
        </p:nvGrpSpPr>
        <p:grpSpPr>
          <a:xfrm>
            <a:off x="90252" y="352520"/>
            <a:ext cx="8548512" cy="4482580"/>
            <a:chOff x="90252" y="352520"/>
            <a:chExt cx="8548512" cy="4482580"/>
          </a:xfrm>
        </p:grpSpPr>
        <p:sp>
          <p:nvSpPr>
            <p:cNvPr id="181" name="Google Shape;181;p7"/>
            <p:cNvSpPr/>
            <p:nvPr/>
          </p:nvSpPr>
          <p:spPr>
            <a:xfrm>
              <a:off x="8312089" y="3525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90252" y="4043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7"/>
            <p:cNvSpPr/>
            <p:nvPr/>
          </p:nvSpPr>
          <p:spPr>
            <a:xfrm>
              <a:off x="416925" y="46529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4"/>
        <p:cNvGrpSpPr/>
        <p:nvPr/>
      </p:nvGrpSpPr>
      <p:grpSpPr>
        <a:xfrm>
          <a:off x="0" y="0"/>
          <a:ext cx="0" cy="0"/>
          <a:chOff x="0" y="0"/>
          <a:chExt cx="0" cy="0"/>
        </a:xfrm>
      </p:grpSpPr>
      <p:grpSp>
        <p:nvGrpSpPr>
          <p:cNvPr id="185" name="Google Shape;185;p8"/>
          <p:cNvGrpSpPr/>
          <p:nvPr/>
        </p:nvGrpSpPr>
        <p:grpSpPr>
          <a:xfrm>
            <a:off x="-2012189" y="-3008195"/>
            <a:ext cx="13291278" cy="10373236"/>
            <a:chOff x="-2012189" y="-3008195"/>
            <a:chExt cx="13291278" cy="10373236"/>
          </a:xfrm>
        </p:grpSpPr>
        <p:sp>
          <p:nvSpPr>
            <p:cNvPr id="186" name="Google Shape;186;p8"/>
            <p:cNvSpPr/>
            <p:nvPr/>
          </p:nvSpPr>
          <p:spPr>
            <a:xfrm rot="-7883097">
              <a:off x="5052852" y="1477342"/>
              <a:ext cx="5631856" cy="4125620"/>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8"/>
            <p:cNvSpPr/>
            <p:nvPr/>
          </p:nvSpPr>
          <p:spPr>
            <a:xfrm rot="-8306489">
              <a:off x="808757" y="-223564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8"/>
            <p:cNvSpPr/>
            <p:nvPr/>
          </p:nvSpPr>
          <p:spPr>
            <a:xfrm rot="-2526298">
              <a:off x="-1507395" y="3898776"/>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 name="Google Shape;189;p8"/>
          <p:cNvSpPr txBox="1">
            <a:spLocks noGrp="1"/>
          </p:cNvSpPr>
          <p:nvPr>
            <p:ph type="title"/>
          </p:nvPr>
        </p:nvSpPr>
        <p:spPr>
          <a:xfrm>
            <a:off x="713225" y="1655325"/>
            <a:ext cx="4919700" cy="19260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0"/>
        <p:cNvGrpSpPr/>
        <p:nvPr/>
      </p:nvGrpSpPr>
      <p:grpSpPr>
        <a:xfrm>
          <a:off x="0" y="0"/>
          <a:ext cx="0" cy="0"/>
          <a:chOff x="0" y="0"/>
          <a:chExt cx="0" cy="0"/>
        </a:xfrm>
      </p:grpSpPr>
      <p:sp>
        <p:nvSpPr>
          <p:cNvPr id="191" name="Google Shape;191;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9"/>
          <p:cNvSpPr txBox="1">
            <a:spLocks noGrp="1"/>
          </p:cNvSpPr>
          <p:nvPr>
            <p:ph type="subTitle" idx="1"/>
          </p:nvPr>
        </p:nvSpPr>
        <p:spPr>
          <a:xfrm>
            <a:off x="4731475" y="1538600"/>
            <a:ext cx="3699300" cy="27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9"/>
          <p:cNvSpPr txBox="1">
            <a:spLocks noGrp="1"/>
          </p:cNvSpPr>
          <p:nvPr>
            <p:ph type="subTitle" idx="2"/>
          </p:nvPr>
        </p:nvSpPr>
        <p:spPr>
          <a:xfrm>
            <a:off x="872400" y="1538600"/>
            <a:ext cx="3699300" cy="27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4" name="Google Shape;194;p9"/>
          <p:cNvGrpSpPr/>
          <p:nvPr/>
        </p:nvGrpSpPr>
        <p:grpSpPr>
          <a:xfrm>
            <a:off x="-1003990" y="-1494873"/>
            <a:ext cx="12202257" cy="9246220"/>
            <a:chOff x="-1003990" y="-1494873"/>
            <a:chExt cx="12202257" cy="9246220"/>
          </a:xfrm>
        </p:grpSpPr>
        <p:sp>
          <p:nvSpPr>
            <p:cNvPr id="195" name="Google Shape;195;p9"/>
            <p:cNvSpPr/>
            <p:nvPr/>
          </p:nvSpPr>
          <p:spPr>
            <a:xfrm rot="-1862678">
              <a:off x="6571680" y="3713484"/>
              <a:ext cx="4091079" cy="321307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9"/>
            <p:cNvSpPr/>
            <p:nvPr/>
          </p:nvSpPr>
          <p:spPr>
            <a:xfrm rot="-3988337" flipH="1">
              <a:off x="-833999" y="-1017772"/>
              <a:ext cx="2249730" cy="1845020"/>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7" name="Google Shape;197;p9"/>
          <p:cNvGrpSpPr/>
          <p:nvPr/>
        </p:nvGrpSpPr>
        <p:grpSpPr>
          <a:xfrm>
            <a:off x="7726686" y="3223087"/>
            <a:ext cx="1740094" cy="1817570"/>
            <a:chOff x="7726686" y="3223087"/>
            <a:chExt cx="1740094" cy="1817570"/>
          </a:xfrm>
        </p:grpSpPr>
        <p:grpSp>
          <p:nvGrpSpPr>
            <p:cNvPr id="198" name="Google Shape;198;p9"/>
            <p:cNvGrpSpPr/>
            <p:nvPr/>
          </p:nvGrpSpPr>
          <p:grpSpPr>
            <a:xfrm>
              <a:off x="8790410" y="3223087"/>
              <a:ext cx="676370" cy="1142272"/>
              <a:chOff x="2757910" y="1240337"/>
              <a:chExt cx="676370" cy="1142272"/>
            </a:xfrm>
          </p:grpSpPr>
          <p:sp>
            <p:nvSpPr>
              <p:cNvPr id="199" name="Google Shape;199;p9"/>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9"/>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9"/>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9"/>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9"/>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9"/>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9"/>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9"/>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 name="Google Shape;207;p9"/>
            <p:cNvGrpSpPr/>
            <p:nvPr/>
          </p:nvGrpSpPr>
          <p:grpSpPr>
            <a:xfrm>
              <a:off x="7726686" y="4365344"/>
              <a:ext cx="959226" cy="675313"/>
              <a:chOff x="3622711" y="1331469"/>
              <a:chExt cx="959226" cy="675313"/>
            </a:xfrm>
          </p:grpSpPr>
          <p:sp>
            <p:nvSpPr>
              <p:cNvPr id="208" name="Google Shape;208;p9"/>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9"/>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9"/>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9"/>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9"/>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9"/>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9"/>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9"/>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9"/>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9"/>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9"/>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9"/>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9"/>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9"/>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9"/>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3" name="Google Shape;223;p9"/>
          <p:cNvGrpSpPr/>
          <p:nvPr/>
        </p:nvGrpSpPr>
        <p:grpSpPr>
          <a:xfrm>
            <a:off x="184075" y="23395"/>
            <a:ext cx="8461726" cy="4179175"/>
            <a:chOff x="184075" y="23395"/>
            <a:chExt cx="8461726" cy="4179175"/>
          </a:xfrm>
        </p:grpSpPr>
        <p:sp>
          <p:nvSpPr>
            <p:cNvPr id="224" name="Google Shape;224;p9"/>
            <p:cNvSpPr/>
            <p:nvPr/>
          </p:nvSpPr>
          <p:spPr>
            <a:xfrm>
              <a:off x="8319127" y="3880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9"/>
            <p:cNvSpPr/>
            <p:nvPr/>
          </p:nvSpPr>
          <p:spPr>
            <a:xfrm>
              <a:off x="614752" y="233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9"/>
            <p:cNvSpPr/>
            <p:nvPr/>
          </p:nvSpPr>
          <p:spPr>
            <a:xfrm>
              <a:off x="184075" y="4921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27"/>
        <p:cNvGrpSpPr/>
        <p:nvPr/>
      </p:nvGrpSpPr>
      <p:grpSpPr>
        <a:xfrm>
          <a:off x="0" y="0"/>
          <a:ext cx="0" cy="0"/>
          <a:chOff x="0" y="0"/>
          <a:chExt cx="0" cy="0"/>
        </a:xfrm>
      </p:grpSpPr>
      <p:sp>
        <p:nvSpPr>
          <p:cNvPr id="228" name="Google Shape;228;p10"/>
          <p:cNvSpPr>
            <a:spLocks noGrp="1"/>
          </p:cNvSpPr>
          <p:nvPr>
            <p:ph type="pic" idx="2"/>
          </p:nvPr>
        </p:nvSpPr>
        <p:spPr>
          <a:xfrm>
            <a:off x="1" y="-13725"/>
            <a:ext cx="9144000" cy="5157300"/>
          </a:xfrm>
          <a:prstGeom prst="rect">
            <a:avLst/>
          </a:prstGeom>
          <a:noFill/>
          <a:ln>
            <a:noFill/>
          </a:ln>
        </p:spPr>
      </p:sp>
      <p:sp>
        <p:nvSpPr>
          <p:cNvPr id="229" name="Google Shape;229;p10"/>
          <p:cNvSpPr txBox="1">
            <a:spLocks noGrp="1"/>
          </p:cNvSpPr>
          <p:nvPr>
            <p:ph type="title"/>
          </p:nvPr>
        </p:nvSpPr>
        <p:spPr>
          <a:xfrm>
            <a:off x="997050" y="4090650"/>
            <a:ext cx="7149900" cy="572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2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Baloo 2 ExtraBold"/>
              <a:buNone/>
              <a:defRPr sz="3200">
                <a:solidFill>
                  <a:schemeClr val="dk1"/>
                </a:solidFill>
                <a:latin typeface="Baloo 2 ExtraBold"/>
                <a:ea typeface="Baloo 2 ExtraBold"/>
                <a:cs typeface="Baloo 2 ExtraBold"/>
                <a:sym typeface="Baloo 2 ExtraBold"/>
              </a:defRPr>
            </a:lvl1pPr>
            <a:lvl2pPr lvl="1"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2pPr>
            <a:lvl3pPr lvl="2"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3pPr>
            <a:lvl4pPr lvl="3"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4pPr>
            <a:lvl5pPr lvl="4"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5pPr>
            <a:lvl6pPr lvl="5"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6pPr>
            <a:lvl7pPr lvl="6"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7pPr>
            <a:lvl8pPr lvl="7"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8pPr>
            <a:lvl9pPr lvl="8"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55"/>
        <p:cNvGrpSpPr/>
        <p:nvPr/>
      </p:nvGrpSpPr>
      <p:grpSpPr>
        <a:xfrm>
          <a:off x="0" y="0"/>
          <a:ext cx="0" cy="0"/>
          <a:chOff x="0" y="0"/>
          <a:chExt cx="0" cy="0"/>
        </a:xfrm>
      </p:grpSpPr>
      <p:sp>
        <p:nvSpPr>
          <p:cNvPr id="656" name="Google Shape;65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657" name="Google Shape;65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7.xml"/><Relationship Id="rId5" Type="http://schemas.openxmlformats.org/officeDocument/2006/relationships/image" Target="../media/image1.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7.xml"/><Relationship Id="rId1" Type="http://schemas.openxmlformats.org/officeDocument/2006/relationships/slideLayout" Target="../slideLayouts/slideLayout19.xml"/><Relationship Id="rId5" Type="http://schemas.openxmlformats.org/officeDocument/2006/relationships/image" Target="../media/image8.png"/><Relationship Id="rId4" Type="http://schemas.openxmlformats.org/officeDocument/2006/relationships/hyperlink" Target="https://docs.google.com/spreadsheets/d/1pvMpyR6z5KcWv8CJ8tz7jY3zpxna8aNmGUyTx3RR8r8/copy#gid=0"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vector/hand-drawn-business-planning_20124544.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16.xml"/><Relationship Id="rId4" Type="http://schemas.openxmlformats.org/officeDocument/2006/relationships/hyperlink" Target="https://www.freepik.com/free-vector/hand-drawn-people-gathering-data-with-statistics_20124622.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s://www.freepik.com/free-vector/hand-drawn-minimal-background_15273888.htm/?utm_source=slidesgo_template&amp;utm_medium=referral-link&amp;utm_campaign=sg_resources&amp;utm_content=freepik" TargetMode="External"/><Relationship Id="rId3" Type="http://schemas.openxmlformats.org/officeDocument/2006/relationships/hyperlink" Target="https://www.freepik.com/free-photo/statistic-graphic-with-calculator_3981521.htm/?utm_source=slidesgo_template&amp;utm_medium=referral-link&amp;utm_campaign=sg_resources&amp;utm_content=freepik" TargetMode="External"/><Relationship Id="rId7" Type="http://schemas.openxmlformats.org/officeDocument/2006/relationships/hyperlink" Target="https://www.freepik.com/free-vector/hand-drawn-data-analysis-instagram-stories_58596338.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 Id="rId6" Type="http://schemas.openxmlformats.org/officeDocument/2006/relationships/hyperlink" Target="https://www.flaticon.com/packs/infographics-elements-5?word=stadistics/?utm_source=slidesgo_template&amp;utm_medium=referral-link&amp;utm_campaign=sg_resources&amp;utm_content=flaticon" TargetMode="External"/><Relationship Id="rId5" Type="http://schemas.openxmlformats.org/officeDocument/2006/relationships/hyperlink" Target="https://www.freepik.com/free-photo/colleagues-doing-team-work-project_24998357.htm/?utm_source=slidesgo_template&amp;utm_medium=referral-link&amp;utm_campaign=sg_resources&amp;utm_content=freepik" TargetMode="External"/><Relationship Id="rId4" Type="http://schemas.openxmlformats.org/officeDocument/2006/relationships/hyperlink" Target="https://www.freepik.com/free-photo/smiley-boy-holding-book-class_10144368.htm/?utm_source=slidesgo_template&amp;utm_medium=referral-link&amp;utm_campaign=sg_resources&amp;utm_content=freepik" TargetMode="External"/><Relationship Id="rId9" Type="http://schemas.openxmlformats.org/officeDocument/2006/relationships/hyperlink" Target="https://www.freepik.com/free-vector/hand-drawn-people-with-ideas_20125886.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Baloo+2" TargetMode="External"/><Relationship Id="rId2" Type="http://schemas.openxmlformats.org/officeDocument/2006/relationships/notesSlide" Target="../notesSlides/notesSlide27.xml"/><Relationship Id="rId1" Type="http://schemas.openxmlformats.org/officeDocument/2006/relationships/slideLayout" Target="../slideLayouts/slideLayout24.xml"/><Relationship Id="rId4" Type="http://schemas.openxmlformats.org/officeDocument/2006/relationships/hyperlink" Target="https://fonts.google.com/specimen/DM+Sans"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2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7.xml"/><Relationship Id="rId5" Type="http://schemas.openxmlformats.org/officeDocument/2006/relationships/image" Target="../media/image1.png"/><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23.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7" name="Google Shape;667;p27"/>
          <p:cNvSpPr txBox="1">
            <a:spLocks noGrp="1"/>
          </p:cNvSpPr>
          <p:nvPr>
            <p:ph type="subTitle" idx="1"/>
          </p:nvPr>
        </p:nvSpPr>
        <p:spPr>
          <a:xfrm>
            <a:off x="713225" y="3970798"/>
            <a:ext cx="3862500" cy="4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GROUP: 18</a:t>
            </a:r>
          </a:p>
          <a:p>
            <a:pPr marL="0" lvl="0" indent="0" algn="l" rtl="0">
              <a:spcBef>
                <a:spcPts val="0"/>
              </a:spcBef>
              <a:spcAft>
                <a:spcPts val="0"/>
              </a:spcAft>
              <a:buNone/>
            </a:pPr>
            <a:r>
              <a:rPr lang="en" dirty="0"/>
              <a:t>NGUYEN VAN HIEU - 22010103</a:t>
            </a:r>
            <a:endParaRPr dirty="0"/>
          </a:p>
        </p:txBody>
      </p:sp>
      <p:grpSp>
        <p:nvGrpSpPr>
          <p:cNvPr id="669" name="Google Shape;669;p27"/>
          <p:cNvGrpSpPr/>
          <p:nvPr/>
        </p:nvGrpSpPr>
        <p:grpSpPr>
          <a:xfrm>
            <a:off x="4765672" y="760436"/>
            <a:ext cx="3246799" cy="3446635"/>
            <a:chOff x="4765672" y="760436"/>
            <a:chExt cx="3246799" cy="3446635"/>
          </a:xfrm>
        </p:grpSpPr>
        <p:sp>
          <p:nvSpPr>
            <p:cNvPr id="670" name="Google Shape;670;p27"/>
            <p:cNvSpPr/>
            <p:nvPr/>
          </p:nvSpPr>
          <p:spPr>
            <a:xfrm>
              <a:off x="4980353" y="1104437"/>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71" name="Google Shape;671;p27"/>
            <p:cNvGrpSpPr/>
            <p:nvPr/>
          </p:nvGrpSpPr>
          <p:grpSpPr>
            <a:xfrm>
              <a:off x="5401276" y="1531636"/>
              <a:ext cx="1966177" cy="1269999"/>
              <a:chOff x="5401276" y="1531636"/>
              <a:chExt cx="1966177" cy="1269999"/>
            </a:xfrm>
          </p:grpSpPr>
          <p:sp>
            <p:nvSpPr>
              <p:cNvPr id="672" name="Google Shape;672;p27"/>
              <p:cNvSpPr/>
              <p:nvPr/>
            </p:nvSpPr>
            <p:spPr>
              <a:xfrm>
                <a:off x="5401276" y="1651521"/>
                <a:ext cx="1966177" cy="1150114"/>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27"/>
              <p:cNvSpPr/>
              <p:nvPr/>
            </p:nvSpPr>
            <p:spPr>
              <a:xfrm>
                <a:off x="5401276" y="1531636"/>
                <a:ext cx="1966109" cy="119885"/>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rgbClr val="4C69B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27"/>
              <p:cNvSpPr/>
              <p:nvPr/>
            </p:nvSpPr>
            <p:spPr>
              <a:xfrm>
                <a:off x="5454368"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27"/>
              <p:cNvSpPr/>
              <p:nvPr/>
            </p:nvSpPr>
            <p:spPr>
              <a:xfrm>
                <a:off x="5538287" y="1564176"/>
                <a:ext cx="55586"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27"/>
              <p:cNvSpPr/>
              <p:nvPr/>
            </p:nvSpPr>
            <p:spPr>
              <a:xfrm>
                <a:off x="5623919"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27"/>
              <p:cNvSpPr/>
              <p:nvPr/>
            </p:nvSpPr>
            <p:spPr>
              <a:xfrm>
                <a:off x="5498040" y="1803090"/>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27"/>
              <p:cNvSpPr/>
              <p:nvPr/>
            </p:nvSpPr>
            <p:spPr>
              <a:xfrm>
                <a:off x="5498040" y="1983774"/>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27"/>
              <p:cNvSpPr/>
              <p:nvPr/>
            </p:nvSpPr>
            <p:spPr>
              <a:xfrm>
                <a:off x="5498040" y="2165314"/>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27"/>
              <p:cNvSpPr/>
              <p:nvPr/>
            </p:nvSpPr>
            <p:spPr>
              <a:xfrm>
                <a:off x="5498040" y="2345997"/>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27"/>
              <p:cNvSpPr/>
              <p:nvPr/>
            </p:nvSpPr>
            <p:spPr>
              <a:xfrm>
                <a:off x="5498040" y="1888722"/>
                <a:ext cx="1773436" cy="834914"/>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27"/>
              <p:cNvSpPr/>
              <p:nvPr/>
            </p:nvSpPr>
            <p:spPr>
              <a:xfrm>
                <a:off x="5498040" y="1923831"/>
                <a:ext cx="1773436" cy="799805"/>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3" name="Google Shape;683;p27"/>
            <p:cNvGrpSpPr/>
            <p:nvPr/>
          </p:nvGrpSpPr>
          <p:grpSpPr>
            <a:xfrm>
              <a:off x="6490512" y="1274487"/>
              <a:ext cx="570358" cy="534450"/>
              <a:chOff x="6490512" y="890962"/>
              <a:chExt cx="570358" cy="534450"/>
            </a:xfrm>
          </p:grpSpPr>
          <p:sp>
            <p:nvSpPr>
              <p:cNvPr id="684" name="Google Shape;684;p27"/>
              <p:cNvSpPr/>
              <p:nvPr/>
            </p:nvSpPr>
            <p:spPr>
              <a:xfrm>
                <a:off x="6490512" y="946623"/>
                <a:ext cx="570358" cy="478789"/>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27"/>
              <p:cNvSpPr/>
              <p:nvPr/>
            </p:nvSpPr>
            <p:spPr>
              <a:xfrm>
                <a:off x="6581282" y="1372215"/>
                <a:ext cx="88883"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27"/>
              <p:cNvSpPr/>
              <p:nvPr/>
            </p:nvSpPr>
            <p:spPr>
              <a:xfrm>
                <a:off x="6530758" y="1361939"/>
                <a:ext cx="34372" cy="35177"/>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27"/>
              <p:cNvSpPr/>
              <p:nvPr/>
            </p:nvSpPr>
            <p:spPr>
              <a:xfrm>
                <a:off x="6938367" y="1372215"/>
                <a:ext cx="89958"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27"/>
              <p:cNvSpPr/>
              <p:nvPr/>
            </p:nvSpPr>
            <p:spPr>
              <a:xfrm>
                <a:off x="6888700" y="1361939"/>
                <a:ext cx="35177" cy="35177"/>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27"/>
              <p:cNvSpPr/>
              <p:nvPr/>
            </p:nvSpPr>
            <p:spPr>
              <a:xfrm>
                <a:off x="6490512" y="890962"/>
                <a:ext cx="570309" cy="55661"/>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27"/>
              <p:cNvSpPr/>
              <p:nvPr/>
            </p:nvSpPr>
            <p:spPr>
              <a:xfrm>
                <a:off x="651448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27"/>
              <p:cNvSpPr/>
              <p:nvPr/>
            </p:nvSpPr>
            <p:spPr>
              <a:xfrm>
                <a:off x="655387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27"/>
              <p:cNvSpPr/>
              <p:nvPr/>
            </p:nvSpPr>
            <p:spPr>
              <a:xfrm>
                <a:off x="6593270" y="906376"/>
                <a:ext cx="26584"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27"/>
              <p:cNvSpPr/>
              <p:nvPr/>
            </p:nvSpPr>
            <p:spPr>
              <a:xfrm>
                <a:off x="6591557" y="980876"/>
                <a:ext cx="368100" cy="36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27"/>
              <p:cNvSpPr/>
              <p:nvPr/>
            </p:nvSpPr>
            <p:spPr>
              <a:xfrm>
                <a:off x="6654069" y="1044243"/>
                <a:ext cx="236344" cy="236344"/>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27"/>
              <p:cNvSpPr/>
              <p:nvPr/>
            </p:nvSpPr>
            <p:spPr>
              <a:xfrm>
                <a:off x="6635229" y="1037393"/>
                <a:ext cx="116460" cy="110466"/>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6" name="Google Shape;696;p27"/>
            <p:cNvGrpSpPr/>
            <p:nvPr/>
          </p:nvGrpSpPr>
          <p:grpSpPr>
            <a:xfrm>
              <a:off x="5094926" y="2317556"/>
              <a:ext cx="717033" cy="1014339"/>
              <a:chOff x="5094926" y="2317556"/>
              <a:chExt cx="717033" cy="1014339"/>
            </a:xfrm>
          </p:grpSpPr>
          <p:sp>
            <p:nvSpPr>
              <p:cNvPr id="697" name="Google Shape;697;p27"/>
              <p:cNvSpPr/>
              <p:nvPr/>
            </p:nvSpPr>
            <p:spPr>
              <a:xfrm>
                <a:off x="5094926" y="2395159"/>
                <a:ext cx="717033" cy="936736"/>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27"/>
              <p:cNvSpPr/>
              <p:nvPr/>
            </p:nvSpPr>
            <p:spPr>
              <a:xfrm>
                <a:off x="5094926" y="2317556"/>
                <a:ext cx="717009" cy="7760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27"/>
              <p:cNvSpPr/>
              <p:nvPr/>
            </p:nvSpPr>
            <p:spPr>
              <a:xfrm>
                <a:off x="512880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27"/>
              <p:cNvSpPr/>
              <p:nvPr/>
            </p:nvSpPr>
            <p:spPr>
              <a:xfrm>
                <a:off x="518345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27"/>
              <p:cNvSpPr/>
              <p:nvPr/>
            </p:nvSpPr>
            <p:spPr>
              <a:xfrm>
                <a:off x="5239202" y="2338323"/>
                <a:ext cx="34961"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27"/>
              <p:cNvSpPr/>
              <p:nvPr/>
            </p:nvSpPr>
            <p:spPr>
              <a:xfrm>
                <a:off x="5209690" y="2827988"/>
                <a:ext cx="111394" cy="162806"/>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27"/>
              <p:cNvSpPr/>
              <p:nvPr/>
            </p:nvSpPr>
            <p:spPr>
              <a:xfrm>
                <a:off x="5379106" y="2715409"/>
                <a:ext cx="112422" cy="275571"/>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27"/>
              <p:cNvSpPr/>
              <p:nvPr/>
            </p:nvSpPr>
            <p:spPr>
              <a:xfrm>
                <a:off x="5548521" y="2613760"/>
                <a:ext cx="111394" cy="377025"/>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27"/>
              <p:cNvSpPr/>
              <p:nvPr/>
            </p:nvSpPr>
            <p:spPr>
              <a:xfrm>
                <a:off x="5249039" y="2446530"/>
                <a:ext cx="351946" cy="353041"/>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847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27"/>
              <p:cNvSpPr/>
              <p:nvPr/>
            </p:nvSpPr>
            <p:spPr>
              <a:xfrm>
                <a:off x="5176900" y="3061891"/>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27"/>
              <p:cNvSpPr/>
              <p:nvPr/>
            </p:nvSpPr>
            <p:spPr>
              <a:xfrm>
                <a:off x="5176900" y="3122006"/>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27"/>
              <p:cNvSpPr/>
              <p:nvPr/>
            </p:nvSpPr>
            <p:spPr>
              <a:xfrm>
                <a:off x="5237016" y="3182121"/>
                <a:ext cx="431522"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27"/>
              <p:cNvSpPr/>
              <p:nvPr/>
            </p:nvSpPr>
            <p:spPr>
              <a:xfrm>
                <a:off x="5314619" y="3242236"/>
                <a:ext cx="276599"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10" name="Google Shape;710;p27"/>
            <p:cNvSpPr/>
            <p:nvPr/>
          </p:nvSpPr>
          <p:spPr>
            <a:xfrm>
              <a:off x="5914065" y="760436"/>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27"/>
            <p:cNvSpPr/>
            <p:nvPr/>
          </p:nvSpPr>
          <p:spPr>
            <a:xfrm>
              <a:off x="7710871" y="1262143"/>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12" name="Google Shape;712;p27"/>
            <p:cNvGrpSpPr/>
            <p:nvPr/>
          </p:nvGrpSpPr>
          <p:grpSpPr>
            <a:xfrm>
              <a:off x="6655110" y="1951719"/>
              <a:ext cx="1239180" cy="2255353"/>
              <a:chOff x="7710885" y="1951719"/>
              <a:chExt cx="1239180" cy="2255353"/>
            </a:xfrm>
          </p:grpSpPr>
          <p:sp>
            <p:nvSpPr>
              <p:cNvPr id="713" name="Google Shape;713;p27"/>
              <p:cNvSpPr/>
              <p:nvPr/>
            </p:nvSpPr>
            <p:spPr>
              <a:xfrm>
                <a:off x="7999817" y="4017723"/>
                <a:ext cx="409554" cy="189349"/>
              </a:xfrm>
              <a:custGeom>
                <a:avLst/>
                <a:gdLst/>
                <a:ahLst/>
                <a:cxnLst/>
                <a:rect l="l" t="t" r="r" b="b"/>
                <a:pathLst>
                  <a:path w="446" h="206" extrusionOk="0">
                    <a:moveTo>
                      <a:pt x="446" y="206"/>
                    </a:moveTo>
                    <a:cubicBezTo>
                      <a:pt x="417" y="10"/>
                      <a:pt x="417" y="10"/>
                      <a:pt x="417" y="10"/>
                    </a:cubicBezTo>
                    <a:cubicBezTo>
                      <a:pt x="396"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27"/>
              <p:cNvSpPr/>
              <p:nvPr/>
            </p:nvSpPr>
            <p:spPr>
              <a:xfrm>
                <a:off x="8421293" y="4017723"/>
                <a:ext cx="409554" cy="189349"/>
              </a:xfrm>
              <a:custGeom>
                <a:avLst/>
                <a:gdLst/>
                <a:ahLst/>
                <a:cxnLst/>
                <a:rect l="l" t="t" r="r" b="b"/>
                <a:pathLst>
                  <a:path w="446" h="206" extrusionOk="0">
                    <a:moveTo>
                      <a:pt x="446" y="206"/>
                    </a:moveTo>
                    <a:cubicBezTo>
                      <a:pt x="417" y="10"/>
                      <a:pt x="417" y="10"/>
                      <a:pt x="417" y="10"/>
                    </a:cubicBezTo>
                    <a:cubicBezTo>
                      <a:pt x="395"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27"/>
              <p:cNvSpPr/>
              <p:nvPr/>
            </p:nvSpPr>
            <p:spPr>
              <a:xfrm>
                <a:off x="8168829" y="2965085"/>
                <a:ext cx="673940" cy="1132586"/>
              </a:xfrm>
              <a:custGeom>
                <a:avLst/>
                <a:gdLst/>
                <a:ahLst/>
                <a:cxnLst/>
                <a:rect l="l" t="t" r="r" b="b"/>
                <a:pathLst>
                  <a:path w="734" h="1232" extrusionOk="0">
                    <a:moveTo>
                      <a:pt x="136" y="0"/>
                    </a:moveTo>
                    <a:cubicBezTo>
                      <a:pt x="19" y="622"/>
                      <a:pt x="19" y="622"/>
                      <a:pt x="19" y="622"/>
                    </a:cubicBezTo>
                    <a:cubicBezTo>
                      <a:pt x="0" y="1201"/>
                      <a:pt x="0" y="1201"/>
                      <a:pt x="0" y="1201"/>
                    </a:cubicBezTo>
                    <a:cubicBezTo>
                      <a:pt x="0" y="1201"/>
                      <a:pt x="202" y="1223"/>
                      <a:pt x="282" y="1201"/>
                    </a:cubicBezTo>
                    <a:cubicBezTo>
                      <a:pt x="284" y="657"/>
                      <a:pt x="284" y="657"/>
                      <a:pt x="284" y="657"/>
                    </a:cubicBezTo>
                    <a:cubicBezTo>
                      <a:pt x="367" y="278"/>
                      <a:pt x="367" y="278"/>
                      <a:pt x="367" y="278"/>
                    </a:cubicBezTo>
                    <a:cubicBezTo>
                      <a:pt x="434" y="1215"/>
                      <a:pt x="434" y="1215"/>
                      <a:pt x="434" y="1215"/>
                    </a:cubicBezTo>
                    <a:cubicBezTo>
                      <a:pt x="434" y="1215"/>
                      <a:pt x="647" y="1232"/>
                      <a:pt x="734" y="1201"/>
                    </a:cubicBezTo>
                    <a:cubicBezTo>
                      <a:pt x="635" y="0"/>
                      <a:pt x="635" y="0"/>
                      <a:pt x="635" y="0"/>
                    </a:cubicBezTo>
                    <a:cubicBezTo>
                      <a:pt x="136" y="0"/>
                      <a:pt x="136" y="0"/>
                      <a:pt x="13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27"/>
              <p:cNvSpPr/>
              <p:nvPr/>
            </p:nvSpPr>
            <p:spPr>
              <a:xfrm>
                <a:off x="8051713" y="2361974"/>
                <a:ext cx="343633" cy="682356"/>
              </a:xfrm>
              <a:custGeom>
                <a:avLst/>
                <a:gdLst/>
                <a:ahLst/>
                <a:cxnLst/>
                <a:rect l="l" t="t" r="r" b="b"/>
                <a:pathLst>
                  <a:path w="374" h="743" extrusionOk="0">
                    <a:moveTo>
                      <a:pt x="343" y="587"/>
                    </a:moveTo>
                    <a:cubicBezTo>
                      <a:pt x="335" y="602"/>
                      <a:pt x="300" y="626"/>
                      <a:pt x="270" y="646"/>
                    </a:cubicBezTo>
                    <a:cubicBezTo>
                      <a:pt x="248" y="661"/>
                      <a:pt x="228" y="673"/>
                      <a:pt x="224" y="676"/>
                    </a:cubicBezTo>
                    <a:cubicBezTo>
                      <a:pt x="215" y="681"/>
                      <a:pt x="207" y="686"/>
                      <a:pt x="198" y="690"/>
                    </a:cubicBezTo>
                    <a:cubicBezTo>
                      <a:pt x="116" y="734"/>
                      <a:pt x="0" y="743"/>
                      <a:pt x="0" y="743"/>
                    </a:cubicBezTo>
                    <a:cubicBezTo>
                      <a:pt x="5" y="519"/>
                      <a:pt x="5" y="519"/>
                      <a:pt x="5" y="519"/>
                    </a:cubicBezTo>
                    <a:cubicBezTo>
                      <a:pt x="129" y="490"/>
                      <a:pt x="129" y="490"/>
                      <a:pt x="129" y="490"/>
                    </a:cubicBezTo>
                    <a:cubicBezTo>
                      <a:pt x="129" y="490"/>
                      <a:pt x="221" y="136"/>
                      <a:pt x="240" y="86"/>
                    </a:cubicBezTo>
                    <a:cubicBezTo>
                      <a:pt x="259" y="36"/>
                      <a:pt x="355" y="0"/>
                      <a:pt x="355" y="0"/>
                    </a:cubicBezTo>
                    <a:cubicBezTo>
                      <a:pt x="346" y="67"/>
                      <a:pt x="346" y="67"/>
                      <a:pt x="346" y="67"/>
                    </a:cubicBezTo>
                    <a:cubicBezTo>
                      <a:pt x="348" y="371"/>
                      <a:pt x="348" y="371"/>
                      <a:pt x="348" y="371"/>
                    </a:cubicBezTo>
                    <a:cubicBezTo>
                      <a:pt x="345" y="444"/>
                      <a:pt x="374" y="529"/>
                      <a:pt x="343" y="5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27"/>
              <p:cNvSpPr/>
              <p:nvPr/>
            </p:nvSpPr>
            <p:spPr>
              <a:xfrm>
                <a:off x="7986493" y="2838852"/>
                <a:ext cx="130500" cy="2055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27"/>
              <p:cNvSpPr/>
              <p:nvPr/>
            </p:nvSpPr>
            <p:spPr>
              <a:xfrm>
                <a:off x="8234049" y="2584283"/>
                <a:ext cx="113609" cy="411658"/>
              </a:xfrm>
              <a:custGeom>
                <a:avLst/>
                <a:gdLst/>
                <a:ahLst/>
                <a:cxnLst/>
                <a:rect l="l" t="t" r="r" b="b"/>
                <a:pathLst>
                  <a:path w="124" h="448" extrusionOk="0">
                    <a:moveTo>
                      <a:pt x="67" y="275"/>
                    </a:moveTo>
                    <a:cubicBezTo>
                      <a:pt x="64" y="285"/>
                      <a:pt x="60" y="291"/>
                      <a:pt x="55" y="295"/>
                    </a:cubicBezTo>
                    <a:cubicBezTo>
                      <a:pt x="51" y="300"/>
                      <a:pt x="45" y="301"/>
                      <a:pt x="41" y="302"/>
                    </a:cubicBezTo>
                    <a:cubicBezTo>
                      <a:pt x="0" y="448"/>
                      <a:pt x="0" y="448"/>
                      <a:pt x="0" y="448"/>
                    </a:cubicBezTo>
                    <a:cubicBezTo>
                      <a:pt x="9" y="444"/>
                      <a:pt x="17" y="439"/>
                      <a:pt x="26" y="434"/>
                    </a:cubicBezTo>
                    <a:cubicBezTo>
                      <a:pt x="28" y="432"/>
                      <a:pt x="38" y="426"/>
                      <a:pt x="50" y="418"/>
                    </a:cubicBezTo>
                    <a:cubicBezTo>
                      <a:pt x="71" y="298"/>
                      <a:pt x="71" y="298"/>
                      <a:pt x="71" y="298"/>
                    </a:cubicBezTo>
                    <a:cubicBezTo>
                      <a:pt x="67" y="296"/>
                      <a:pt x="64" y="293"/>
                      <a:pt x="64" y="293"/>
                    </a:cubicBezTo>
                    <a:cubicBezTo>
                      <a:pt x="67" y="275"/>
                      <a:pt x="67" y="275"/>
                      <a:pt x="67" y="275"/>
                    </a:cubicBezTo>
                    <a:moveTo>
                      <a:pt x="124" y="0"/>
                    </a:moveTo>
                    <a:cubicBezTo>
                      <a:pt x="85" y="143"/>
                      <a:pt x="85" y="143"/>
                      <a:pt x="85" y="143"/>
                    </a:cubicBezTo>
                    <a:cubicBezTo>
                      <a:pt x="88" y="143"/>
                      <a:pt x="93" y="144"/>
                      <a:pt x="99" y="145"/>
                    </a:cubicBezTo>
                    <a:cubicBezTo>
                      <a:pt x="122" y="14"/>
                      <a:pt x="122" y="14"/>
                      <a:pt x="122" y="14"/>
                    </a:cubicBezTo>
                    <a:cubicBezTo>
                      <a:pt x="124" y="0"/>
                      <a:pt x="124" y="0"/>
                      <a:pt x="124"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27"/>
              <p:cNvSpPr/>
              <p:nvPr/>
            </p:nvSpPr>
            <p:spPr>
              <a:xfrm>
                <a:off x="8264204" y="2298858"/>
                <a:ext cx="522463" cy="815601"/>
              </a:xfrm>
              <a:custGeom>
                <a:avLst/>
                <a:gdLst/>
                <a:ahLst/>
                <a:cxnLst/>
                <a:rect l="l" t="t" r="r" b="b"/>
                <a:pathLst>
                  <a:path w="569" h="887" extrusionOk="0">
                    <a:moveTo>
                      <a:pt x="550" y="796"/>
                    </a:moveTo>
                    <a:cubicBezTo>
                      <a:pt x="555" y="837"/>
                      <a:pt x="555" y="837"/>
                      <a:pt x="555" y="837"/>
                    </a:cubicBezTo>
                    <a:cubicBezTo>
                      <a:pt x="484" y="882"/>
                      <a:pt x="303" y="887"/>
                      <a:pt x="190" y="875"/>
                    </a:cubicBezTo>
                    <a:cubicBezTo>
                      <a:pt x="114" y="867"/>
                      <a:pt x="8" y="832"/>
                      <a:pt x="0" y="825"/>
                    </a:cubicBezTo>
                    <a:cubicBezTo>
                      <a:pt x="99" y="268"/>
                      <a:pt x="99" y="268"/>
                      <a:pt x="99" y="268"/>
                    </a:cubicBezTo>
                    <a:cubicBezTo>
                      <a:pt x="75" y="91"/>
                      <a:pt x="75" y="91"/>
                      <a:pt x="75" y="91"/>
                    </a:cubicBezTo>
                    <a:cubicBezTo>
                      <a:pt x="75" y="91"/>
                      <a:pt x="75" y="91"/>
                      <a:pt x="75" y="91"/>
                    </a:cubicBezTo>
                    <a:cubicBezTo>
                      <a:pt x="79" y="89"/>
                      <a:pt x="131" y="65"/>
                      <a:pt x="182" y="42"/>
                    </a:cubicBezTo>
                    <a:cubicBezTo>
                      <a:pt x="189" y="39"/>
                      <a:pt x="196" y="36"/>
                      <a:pt x="202" y="33"/>
                    </a:cubicBezTo>
                    <a:cubicBezTo>
                      <a:pt x="239" y="16"/>
                      <a:pt x="272" y="2"/>
                      <a:pt x="280" y="0"/>
                    </a:cubicBezTo>
                    <a:cubicBezTo>
                      <a:pt x="303" y="1"/>
                      <a:pt x="370" y="4"/>
                      <a:pt x="370" y="4"/>
                    </a:cubicBezTo>
                    <a:cubicBezTo>
                      <a:pt x="382" y="7"/>
                      <a:pt x="393" y="11"/>
                      <a:pt x="405" y="16"/>
                    </a:cubicBezTo>
                    <a:cubicBezTo>
                      <a:pt x="481" y="44"/>
                      <a:pt x="569" y="85"/>
                      <a:pt x="569" y="85"/>
                    </a:cubicBezTo>
                    <a:cubicBezTo>
                      <a:pt x="499" y="328"/>
                      <a:pt x="499" y="328"/>
                      <a:pt x="499" y="328"/>
                    </a:cubicBezTo>
                    <a:cubicBezTo>
                      <a:pt x="501" y="344"/>
                      <a:pt x="501" y="344"/>
                      <a:pt x="501" y="344"/>
                    </a:cubicBezTo>
                    <a:cubicBezTo>
                      <a:pt x="550" y="796"/>
                      <a:pt x="550" y="796"/>
                      <a:pt x="550" y="796"/>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27"/>
              <p:cNvSpPr/>
              <p:nvPr/>
            </p:nvSpPr>
            <p:spPr>
              <a:xfrm>
                <a:off x="8394644" y="2599011"/>
                <a:ext cx="374490" cy="431294"/>
              </a:xfrm>
              <a:custGeom>
                <a:avLst/>
                <a:gdLst/>
                <a:ahLst/>
                <a:cxnLst/>
                <a:rect l="l" t="t" r="r" b="b"/>
                <a:pathLst>
                  <a:path w="408" h="470" extrusionOk="0">
                    <a:moveTo>
                      <a:pt x="336" y="0"/>
                    </a:moveTo>
                    <a:cubicBezTo>
                      <a:pt x="281" y="217"/>
                      <a:pt x="281" y="217"/>
                      <a:pt x="281" y="217"/>
                    </a:cubicBezTo>
                    <a:cubicBezTo>
                      <a:pt x="0" y="286"/>
                      <a:pt x="0" y="286"/>
                      <a:pt x="0" y="286"/>
                    </a:cubicBezTo>
                    <a:cubicBezTo>
                      <a:pt x="0" y="286"/>
                      <a:pt x="129" y="397"/>
                      <a:pt x="408" y="470"/>
                    </a:cubicBezTo>
                    <a:cubicBezTo>
                      <a:pt x="359" y="18"/>
                      <a:pt x="359" y="18"/>
                      <a:pt x="359" y="18"/>
                    </a:cubicBezTo>
                    <a:cubicBezTo>
                      <a:pt x="336" y="0"/>
                      <a:pt x="336" y="0"/>
                      <a:pt x="33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27"/>
              <p:cNvSpPr/>
              <p:nvPr/>
            </p:nvSpPr>
            <p:spPr>
              <a:xfrm>
                <a:off x="8473890" y="2174028"/>
                <a:ext cx="133245" cy="263685"/>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27"/>
              <p:cNvSpPr/>
              <p:nvPr/>
            </p:nvSpPr>
            <p:spPr>
              <a:xfrm>
                <a:off x="8605733" y="2215404"/>
                <a:ext cx="0" cy="1403"/>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27"/>
              <p:cNvSpPr/>
              <p:nvPr/>
            </p:nvSpPr>
            <p:spPr>
              <a:xfrm>
                <a:off x="8475293" y="2216807"/>
                <a:ext cx="130440" cy="135349"/>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27"/>
              <p:cNvSpPr/>
              <p:nvPr/>
            </p:nvSpPr>
            <p:spPr>
              <a:xfrm>
                <a:off x="8181452" y="2713321"/>
                <a:ext cx="231426" cy="161998"/>
              </a:xfrm>
              <a:custGeom>
                <a:avLst/>
                <a:gdLst/>
                <a:ahLst/>
                <a:cxnLst/>
                <a:rect l="l" t="t" r="r" b="b"/>
                <a:pathLst>
                  <a:path w="252" h="176" extrusionOk="0">
                    <a:moveTo>
                      <a:pt x="158" y="124"/>
                    </a:moveTo>
                    <a:cubicBezTo>
                      <a:pt x="142" y="176"/>
                      <a:pt x="121" y="152"/>
                      <a:pt x="121" y="152"/>
                    </a:cubicBezTo>
                    <a:cubicBezTo>
                      <a:pt x="124" y="134"/>
                      <a:pt x="124" y="134"/>
                      <a:pt x="124" y="134"/>
                    </a:cubicBezTo>
                    <a:cubicBezTo>
                      <a:pt x="121" y="144"/>
                      <a:pt x="117" y="150"/>
                      <a:pt x="112" y="154"/>
                    </a:cubicBezTo>
                    <a:cubicBezTo>
                      <a:pt x="98" y="168"/>
                      <a:pt x="82" y="156"/>
                      <a:pt x="82" y="156"/>
                    </a:cubicBezTo>
                    <a:cubicBezTo>
                      <a:pt x="89" y="139"/>
                      <a:pt x="89" y="139"/>
                      <a:pt x="89" y="139"/>
                    </a:cubicBezTo>
                    <a:cubicBezTo>
                      <a:pt x="85" y="145"/>
                      <a:pt x="81" y="149"/>
                      <a:pt x="77" y="152"/>
                    </a:cubicBezTo>
                    <a:cubicBezTo>
                      <a:pt x="62" y="162"/>
                      <a:pt x="47" y="152"/>
                      <a:pt x="47" y="152"/>
                    </a:cubicBezTo>
                    <a:cubicBezTo>
                      <a:pt x="47" y="152"/>
                      <a:pt x="74" y="83"/>
                      <a:pt x="80" y="78"/>
                    </a:cubicBezTo>
                    <a:cubicBezTo>
                      <a:pt x="85" y="73"/>
                      <a:pt x="125" y="50"/>
                      <a:pt x="125" y="50"/>
                    </a:cubicBezTo>
                    <a:cubicBezTo>
                      <a:pt x="80" y="61"/>
                      <a:pt x="80" y="61"/>
                      <a:pt x="80" y="61"/>
                    </a:cubicBezTo>
                    <a:cubicBezTo>
                      <a:pt x="80" y="61"/>
                      <a:pt x="78" y="68"/>
                      <a:pt x="54" y="95"/>
                    </a:cubicBezTo>
                    <a:cubicBezTo>
                      <a:pt x="29" y="123"/>
                      <a:pt x="0" y="103"/>
                      <a:pt x="0" y="103"/>
                    </a:cubicBezTo>
                    <a:cubicBezTo>
                      <a:pt x="4" y="98"/>
                      <a:pt x="54" y="31"/>
                      <a:pt x="58" y="29"/>
                    </a:cubicBezTo>
                    <a:cubicBezTo>
                      <a:pt x="62" y="26"/>
                      <a:pt x="123" y="0"/>
                      <a:pt x="134" y="1"/>
                    </a:cubicBezTo>
                    <a:cubicBezTo>
                      <a:pt x="146" y="1"/>
                      <a:pt x="246" y="23"/>
                      <a:pt x="246" y="23"/>
                    </a:cubicBezTo>
                    <a:cubicBezTo>
                      <a:pt x="252" y="109"/>
                      <a:pt x="252" y="109"/>
                      <a:pt x="252" y="109"/>
                    </a:cubicBezTo>
                    <a:cubicBezTo>
                      <a:pt x="210" y="157"/>
                      <a:pt x="158" y="124"/>
                      <a:pt x="158" y="12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27"/>
              <p:cNvSpPr/>
              <p:nvPr/>
            </p:nvSpPr>
            <p:spPr>
              <a:xfrm>
                <a:off x="8252282" y="2781346"/>
                <a:ext cx="57506" cy="72233"/>
              </a:xfrm>
              <a:custGeom>
                <a:avLst/>
                <a:gdLst/>
                <a:ahLst/>
                <a:cxnLst/>
                <a:rect l="l" t="t" r="r" b="b"/>
                <a:pathLst>
                  <a:path w="63" h="78" extrusionOk="0">
                    <a:moveTo>
                      <a:pt x="63" y="0"/>
                    </a:moveTo>
                    <a:cubicBezTo>
                      <a:pt x="26" y="24"/>
                      <a:pt x="26" y="24"/>
                      <a:pt x="26" y="24"/>
                    </a:cubicBezTo>
                    <a:cubicBezTo>
                      <a:pt x="0" y="78"/>
                      <a:pt x="0" y="78"/>
                      <a:pt x="0" y="78"/>
                    </a:cubicBezTo>
                    <a:cubicBezTo>
                      <a:pt x="4" y="75"/>
                      <a:pt x="8" y="71"/>
                      <a:pt x="12" y="65"/>
                    </a:cubicBezTo>
                    <a:cubicBezTo>
                      <a:pt x="12" y="65"/>
                      <a:pt x="27" y="32"/>
                      <a:pt x="30" y="27"/>
                    </a:cubicBezTo>
                    <a:cubicBezTo>
                      <a:pt x="34" y="22"/>
                      <a:pt x="61" y="1"/>
                      <a:pt x="63"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27"/>
              <p:cNvSpPr/>
              <p:nvPr/>
            </p:nvSpPr>
            <p:spPr>
              <a:xfrm>
                <a:off x="8284541" y="2798878"/>
                <a:ext cx="41376" cy="56103"/>
              </a:xfrm>
              <a:custGeom>
                <a:avLst/>
                <a:gdLst/>
                <a:ahLst/>
                <a:cxnLst/>
                <a:rect l="l" t="t" r="r" b="b"/>
                <a:pathLst>
                  <a:path w="45" h="61" extrusionOk="0">
                    <a:moveTo>
                      <a:pt x="45" y="0"/>
                    </a:moveTo>
                    <a:cubicBezTo>
                      <a:pt x="43" y="1"/>
                      <a:pt x="23" y="9"/>
                      <a:pt x="19" y="12"/>
                    </a:cubicBezTo>
                    <a:cubicBezTo>
                      <a:pt x="16" y="15"/>
                      <a:pt x="4" y="49"/>
                      <a:pt x="0" y="61"/>
                    </a:cubicBezTo>
                    <a:cubicBezTo>
                      <a:pt x="5" y="57"/>
                      <a:pt x="9" y="51"/>
                      <a:pt x="12" y="41"/>
                    </a:cubicBezTo>
                    <a:cubicBezTo>
                      <a:pt x="12" y="41"/>
                      <a:pt x="20" y="20"/>
                      <a:pt x="22" y="15"/>
                    </a:cubicBezTo>
                    <a:cubicBezTo>
                      <a:pt x="24" y="11"/>
                      <a:pt x="43" y="1"/>
                      <a:pt x="45"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27"/>
              <p:cNvSpPr/>
              <p:nvPr/>
            </p:nvSpPr>
            <p:spPr>
              <a:xfrm>
                <a:off x="8386930" y="2377403"/>
                <a:ext cx="563136" cy="631162"/>
              </a:xfrm>
              <a:custGeom>
                <a:avLst/>
                <a:gdLst/>
                <a:ahLst/>
                <a:cxnLst/>
                <a:rect l="l" t="t" r="r" b="b"/>
                <a:pathLst>
                  <a:path w="613" h="687" extrusionOk="0">
                    <a:moveTo>
                      <a:pt x="435" y="0"/>
                    </a:moveTo>
                    <a:cubicBezTo>
                      <a:pt x="510" y="34"/>
                      <a:pt x="613" y="580"/>
                      <a:pt x="538" y="634"/>
                    </a:cubicBezTo>
                    <a:cubicBezTo>
                      <a:pt x="464" y="687"/>
                      <a:pt x="8" y="527"/>
                      <a:pt x="8" y="527"/>
                    </a:cubicBezTo>
                    <a:cubicBezTo>
                      <a:pt x="8" y="527"/>
                      <a:pt x="0" y="425"/>
                      <a:pt x="28" y="381"/>
                    </a:cubicBezTo>
                    <a:cubicBezTo>
                      <a:pt x="367" y="429"/>
                      <a:pt x="367" y="429"/>
                      <a:pt x="367" y="429"/>
                    </a:cubicBezTo>
                    <a:cubicBezTo>
                      <a:pt x="367" y="429"/>
                      <a:pt x="345" y="303"/>
                      <a:pt x="344" y="241"/>
                    </a:cubicBezTo>
                    <a:cubicBezTo>
                      <a:pt x="346" y="114"/>
                      <a:pt x="435" y="0"/>
                      <a:pt x="435"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27"/>
              <p:cNvSpPr/>
              <p:nvPr/>
            </p:nvSpPr>
            <p:spPr>
              <a:xfrm>
                <a:off x="7722808" y="2617945"/>
                <a:ext cx="561735" cy="307867"/>
              </a:xfrm>
              <a:custGeom>
                <a:avLst/>
                <a:gdLst/>
                <a:ahLst/>
                <a:cxnLst/>
                <a:rect l="l" t="t" r="r" b="b"/>
                <a:pathLst>
                  <a:path w="611" h="335" extrusionOk="0">
                    <a:moveTo>
                      <a:pt x="520" y="7"/>
                    </a:moveTo>
                    <a:cubicBezTo>
                      <a:pt x="519" y="3"/>
                      <a:pt x="515" y="0"/>
                      <a:pt x="510" y="0"/>
                    </a:cubicBezTo>
                    <a:cubicBezTo>
                      <a:pt x="11" y="0"/>
                      <a:pt x="11" y="0"/>
                      <a:pt x="11" y="0"/>
                    </a:cubicBezTo>
                    <a:cubicBezTo>
                      <a:pt x="5" y="0"/>
                      <a:pt x="0" y="6"/>
                      <a:pt x="2" y="12"/>
                    </a:cubicBezTo>
                    <a:cubicBezTo>
                      <a:pt x="92" y="335"/>
                      <a:pt x="92" y="335"/>
                      <a:pt x="92" y="335"/>
                    </a:cubicBezTo>
                    <a:cubicBezTo>
                      <a:pt x="611" y="335"/>
                      <a:pt x="611" y="335"/>
                      <a:pt x="611" y="335"/>
                    </a:cubicBezTo>
                    <a:lnTo>
                      <a:pt x="520" y="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27"/>
              <p:cNvSpPr/>
              <p:nvPr/>
            </p:nvSpPr>
            <p:spPr>
              <a:xfrm>
                <a:off x="8154803" y="2901267"/>
                <a:ext cx="301500" cy="24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27"/>
              <p:cNvSpPr/>
              <p:nvPr/>
            </p:nvSpPr>
            <p:spPr>
              <a:xfrm>
                <a:off x="7893923" y="2920202"/>
                <a:ext cx="96778" cy="34363"/>
              </a:xfrm>
              <a:custGeom>
                <a:avLst/>
                <a:gdLst/>
                <a:ahLst/>
                <a:cxnLst/>
                <a:rect l="l" t="t" r="r" b="b"/>
                <a:pathLst>
                  <a:path w="105" h="37" extrusionOk="0">
                    <a:moveTo>
                      <a:pt x="95" y="37"/>
                    </a:moveTo>
                    <a:cubicBezTo>
                      <a:pt x="0" y="30"/>
                      <a:pt x="0" y="30"/>
                      <a:pt x="0" y="30"/>
                    </a:cubicBezTo>
                    <a:cubicBezTo>
                      <a:pt x="0" y="30"/>
                      <a:pt x="1" y="3"/>
                      <a:pt x="33" y="1"/>
                    </a:cubicBezTo>
                    <a:cubicBezTo>
                      <a:pt x="64" y="0"/>
                      <a:pt x="105" y="7"/>
                      <a:pt x="105" y="7"/>
                    </a:cubicBezTo>
                    <a:lnTo>
                      <a:pt x="95" y="37"/>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27"/>
              <p:cNvSpPr/>
              <p:nvPr/>
            </p:nvSpPr>
            <p:spPr>
              <a:xfrm>
                <a:off x="7710885" y="2617945"/>
                <a:ext cx="561735" cy="307867"/>
              </a:xfrm>
              <a:custGeom>
                <a:avLst/>
                <a:gdLst/>
                <a:ahLst/>
                <a:cxnLst/>
                <a:rect l="l" t="t" r="r" b="b"/>
                <a:pathLst>
                  <a:path w="611" h="335" extrusionOk="0">
                    <a:moveTo>
                      <a:pt x="519" y="7"/>
                    </a:moveTo>
                    <a:cubicBezTo>
                      <a:pt x="518" y="3"/>
                      <a:pt x="514" y="0"/>
                      <a:pt x="510" y="0"/>
                    </a:cubicBezTo>
                    <a:cubicBezTo>
                      <a:pt x="11" y="0"/>
                      <a:pt x="11" y="0"/>
                      <a:pt x="11" y="0"/>
                    </a:cubicBezTo>
                    <a:cubicBezTo>
                      <a:pt x="4" y="0"/>
                      <a:pt x="0" y="6"/>
                      <a:pt x="2" y="12"/>
                    </a:cubicBezTo>
                    <a:cubicBezTo>
                      <a:pt x="92" y="335"/>
                      <a:pt x="92" y="335"/>
                      <a:pt x="92" y="335"/>
                    </a:cubicBezTo>
                    <a:cubicBezTo>
                      <a:pt x="611" y="335"/>
                      <a:pt x="611" y="335"/>
                      <a:pt x="611" y="335"/>
                    </a:cubicBezTo>
                    <a:lnTo>
                      <a:pt x="519"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27"/>
              <p:cNvSpPr/>
              <p:nvPr/>
            </p:nvSpPr>
            <p:spPr>
              <a:xfrm>
                <a:off x="7902338" y="2748385"/>
                <a:ext cx="149463" cy="4501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27"/>
              <p:cNvSpPr/>
              <p:nvPr/>
            </p:nvSpPr>
            <p:spPr>
              <a:xfrm>
                <a:off x="7915662" y="2825528"/>
                <a:ext cx="200569" cy="164102"/>
              </a:xfrm>
              <a:custGeom>
                <a:avLst/>
                <a:gdLst/>
                <a:ahLst/>
                <a:cxnLst/>
                <a:rect l="l" t="t" r="r" b="b"/>
                <a:pathLst>
                  <a:path w="218" h="178" extrusionOk="0">
                    <a:moveTo>
                      <a:pt x="218" y="109"/>
                    </a:moveTo>
                    <a:cubicBezTo>
                      <a:pt x="214" y="126"/>
                      <a:pt x="204" y="152"/>
                      <a:pt x="183" y="160"/>
                    </a:cubicBezTo>
                    <a:cubicBezTo>
                      <a:pt x="152" y="170"/>
                      <a:pt x="66" y="178"/>
                      <a:pt x="50" y="162"/>
                    </a:cubicBezTo>
                    <a:cubicBezTo>
                      <a:pt x="34" y="146"/>
                      <a:pt x="0" y="28"/>
                      <a:pt x="0" y="28"/>
                    </a:cubicBezTo>
                    <a:cubicBezTo>
                      <a:pt x="0" y="28"/>
                      <a:pt x="23" y="21"/>
                      <a:pt x="34" y="43"/>
                    </a:cubicBezTo>
                    <a:cubicBezTo>
                      <a:pt x="44" y="65"/>
                      <a:pt x="64" y="123"/>
                      <a:pt x="64" y="123"/>
                    </a:cubicBezTo>
                    <a:cubicBezTo>
                      <a:pt x="53" y="3"/>
                      <a:pt x="53" y="3"/>
                      <a:pt x="53" y="3"/>
                    </a:cubicBezTo>
                    <a:cubicBezTo>
                      <a:pt x="53" y="3"/>
                      <a:pt x="69" y="0"/>
                      <a:pt x="78" y="13"/>
                    </a:cubicBezTo>
                    <a:cubicBezTo>
                      <a:pt x="87" y="26"/>
                      <a:pt x="95" y="105"/>
                      <a:pt x="95" y="105"/>
                    </a:cubicBezTo>
                    <a:cubicBezTo>
                      <a:pt x="86" y="7"/>
                      <a:pt x="86" y="7"/>
                      <a:pt x="86" y="7"/>
                    </a:cubicBezTo>
                    <a:cubicBezTo>
                      <a:pt x="86" y="7"/>
                      <a:pt x="110" y="3"/>
                      <a:pt x="114" y="28"/>
                    </a:cubicBezTo>
                    <a:cubicBezTo>
                      <a:pt x="118" y="54"/>
                      <a:pt x="127" y="113"/>
                      <a:pt x="127" y="113"/>
                    </a:cubicBezTo>
                    <a:cubicBezTo>
                      <a:pt x="121" y="44"/>
                      <a:pt x="121" y="44"/>
                      <a:pt x="121" y="44"/>
                    </a:cubicBezTo>
                    <a:cubicBezTo>
                      <a:pt x="121" y="44"/>
                      <a:pt x="143" y="44"/>
                      <a:pt x="148" y="67"/>
                    </a:cubicBezTo>
                    <a:cubicBezTo>
                      <a:pt x="151" y="85"/>
                      <a:pt x="156" y="108"/>
                      <a:pt x="156" y="108"/>
                    </a:cubicBezTo>
                    <a:lnTo>
                      <a:pt x="218" y="109"/>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27"/>
              <p:cNvSpPr/>
              <p:nvPr/>
            </p:nvSpPr>
            <p:spPr>
              <a:xfrm>
                <a:off x="8373606" y="2021848"/>
                <a:ext cx="246854" cy="295945"/>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27"/>
              <p:cNvSpPr/>
              <p:nvPr/>
            </p:nvSpPr>
            <p:spPr>
              <a:xfrm>
                <a:off x="8516669" y="2180340"/>
                <a:ext cx="41376" cy="23142"/>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27"/>
              <p:cNvSpPr/>
              <p:nvPr/>
            </p:nvSpPr>
            <p:spPr>
              <a:xfrm>
                <a:off x="8377813" y="2206288"/>
                <a:ext cx="25247" cy="16831"/>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27"/>
              <p:cNvSpPr/>
              <p:nvPr/>
            </p:nvSpPr>
            <p:spPr>
              <a:xfrm>
                <a:off x="8404462" y="2170521"/>
                <a:ext cx="19636" cy="39272"/>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27"/>
              <p:cNvSpPr/>
              <p:nvPr/>
            </p:nvSpPr>
            <p:spPr>
              <a:xfrm>
                <a:off x="8472487" y="2158600"/>
                <a:ext cx="18935" cy="39272"/>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27"/>
              <p:cNvSpPr/>
              <p:nvPr/>
            </p:nvSpPr>
            <p:spPr>
              <a:xfrm>
                <a:off x="8465475" y="2102496"/>
                <a:ext cx="64519" cy="59610"/>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27"/>
              <p:cNvSpPr/>
              <p:nvPr/>
            </p:nvSpPr>
            <p:spPr>
              <a:xfrm>
                <a:off x="8379917" y="2126340"/>
                <a:ext cx="44883" cy="5119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27"/>
              <p:cNvSpPr/>
              <p:nvPr/>
            </p:nvSpPr>
            <p:spPr>
              <a:xfrm>
                <a:off x="8602227" y="2099691"/>
                <a:ext cx="70129" cy="122025"/>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27"/>
              <p:cNvSpPr/>
              <p:nvPr/>
            </p:nvSpPr>
            <p:spPr>
              <a:xfrm>
                <a:off x="8609941" y="2134054"/>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27"/>
              <p:cNvSpPr/>
              <p:nvPr/>
            </p:nvSpPr>
            <p:spPr>
              <a:xfrm>
                <a:off x="8325918" y="1951719"/>
                <a:ext cx="323295" cy="246153"/>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44" name="Google Shape;744;p27"/>
            <p:cNvSpPr/>
            <p:nvPr/>
          </p:nvSpPr>
          <p:spPr>
            <a:xfrm>
              <a:off x="6208623" y="3034516"/>
              <a:ext cx="200575"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27"/>
            <p:cNvSpPr/>
            <p:nvPr/>
          </p:nvSpPr>
          <p:spPr>
            <a:xfrm>
              <a:off x="4765672" y="18636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026" name="Picture 2" descr="InfluxDB: Differences between InfluxDB and NoSQL databases">
            <a:extLst>
              <a:ext uri="{FF2B5EF4-FFF2-40B4-BE49-F238E27FC236}">
                <a16:creationId xmlns:a16="http://schemas.microsoft.com/office/drawing/2014/main" id="{B497FFEF-82A3-8347-FAF6-5881AF7735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333" y="56853"/>
            <a:ext cx="3409389" cy="1789929"/>
          </a:xfrm>
          <a:prstGeom prst="rect">
            <a:avLst/>
          </a:prstGeom>
          <a:noFill/>
          <a:extLst>
            <a:ext uri="{909E8E84-426E-40DD-AFC4-6F175D3DCCD1}">
              <a14:hiddenFill xmlns:a14="http://schemas.microsoft.com/office/drawing/2010/main">
                <a:solidFill>
                  <a:srgbClr val="FFFFFF"/>
                </a:solidFill>
              </a14:hiddenFill>
            </a:ext>
          </a:extLst>
        </p:spPr>
      </p:pic>
      <p:sp>
        <p:nvSpPr>
          <p:cNvPr id="666" name="Google Shape;666;p27"/>
          <p:cNvSpPr txBox="1">
            <a:spLocks noGrp="1"/>
          </p:cNvSpPr>
          <p:nvPr>
            <p:ph type="ctrTitle"/>
          </p:nvPr>
        </p:nvSpPr>
        <p:spPr>
          <a:xfrm>
            <a:off x="713225" y="2634850"/>
            <a:ext cx="3862500" cy="138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400" dirty="0">
                <a:solidFill>
                  <a:srgbClr val="1CAEF6"/>
                </a:solidFill>
              </a:rPr>
              <a:t>InfluxDB</a:t>
            </a:r>
            <a:br>
              <a:rPr lang="en" sz="4400" dirty="0"/>
            </a:br>
            <a:r>
              <a:rPr lang="en-US" sz="1800" dirty="0"/>
              <a:t>Scalable datastore for metrics, events, and real-time analytics</a:t>
            </a:r>
            <a:r>
              <a:rPr lang="en" sz="1800" dirty="0"/>
              <a:t> </a:t>
            </a:r>
            <a:r>
              <a:rPr lang="en" sz="2000" dirty="0"/>
              <a:t> </a:t>
            </a:r>
            <a:endParaRPr sz="4400" dirty="0"/>
          </a:p>
        </p:txBody>
      </p:sp>
      <p:pic>
        <p:nvPicPr>
          <p:cNvPr id="5" name="Picture 4">
            <a:extLst>
              <a:ext uri="{FF2B5EF4-FFF2-40B4-BE49-F238E27FC236}">
                <a16:creationId xmlns:a16="http://schemas.microsoft.com/office/drawing/2014/main" id="{ECE9F4B0-1A35-2A48-9296-A33E776491FF}"/>
              </a:ext>
            </a:extLst>
          </p:cNvPr>
          <p:cNvPicPr>
            <a:picLocks noChangeAspect="1"/>
          </p:cNvPicPr>
          <p:nvPr/>
        </p:nvPicPr>
        <p:blipFill>
          <a:blip r:embed="rId4" cstate="print">
            <a:extLst>
              <a:ext uri="{BEBA8EAE-BF5A-486C-A8C5-ECC9F3942E4B}">
                <a14:imgProps xmlns:a14="http://schemas.microsoft.com/office/drawing/2010/main">
                  <a14:imgLayer r:embed="rId5">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37"/>
          <p:cNvSpPr txBox="1">
            <a:spLocks noGrp="1"/>
          </p:cNvSpPr>
          <p:nvPr>
            <p:ph type="title"/>
          </p:nvPr>
        </p:nvSpPr>
        <p:spPr>
          <a:xfrm>
            <a:off x="5302675" y="2703800"/>
            <a:ext cx="3128100" cy="107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123,000</a:t>
            </a:r>
            <a:endParaRPr dirty="0"/>
          </a:p>
        </p:txBody>
      </p:sp>
      <p:sp>
        <p:nvSpPr>
          <p:cNvPr id="1081" name="Google Shape;1081;p37"/>
          <p:cNvSpPr txBox="1">
            <a:spLocks noGrp="1"/>
          </p:cNvSpPr>
          <p:nvPr>
            <p:ph type="subTitle" idx="1"/>
          </p:nvPr>
        </p:nvSpPr>
        <p:spPr>
          <a:xfrm>
            <a:off x="5302675" y="3673475"/>
            <a:ext cx="3128100" cy="6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Numbers unfold as a canvas of infinite potential</a:t>
            </a:r>
            <a:endParaRPr/>
          </a:p>
        </p:txBody>
      </p:sp>
      <p:grpSp>
        <p:nvGrpSpPr>
          <p:cNvPr id="1082" name="Google Shape;1082;p37"/>
          <p:cNvGrpSpPr/>
          <p:nvPr/>
        </p:nvGrpSpPr>
        <p:grpSpPr>
          <a:xfrm>
            <a:off x="1137536" y="699006"/>
            <a:ext cx="3412448" cy="3413484"/>
            <a:chOff x="1017285" y="809699"/>
            <a:chExt cx="3497794" cy="3498857"/>
          </a:xfrm>
        </p:grpSpPr>
        <p:sp>
          <p:nvSpPr>
            <p:cNvPr id="1083" name="Google Shape;1083;p37"/>
            <p:cNvSpPr/>
            <p:nvPr/>
          </p:nvSpPr>
          <p:spPr>
            <a:xfrm>
              <a:off x="3785701" y="2959800"/>
              <a:ext cx="483175" cy="476826"/>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37"/>
            <p:cNvSpPr/>
            <p:nvPr/>
          </p:nvSpPr>
          <p:spPr>
            <a:xfrm>
              <a:off x="4506379" y="2776855"/>
              <a:ext cx="8700" cy="258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37"/>
            <p:cNvSpPr/>
            <p:nvPr/>
          </p:nvSpPr>
          <p:spPr>
            <a:xfrm>
              <a:off x="4506379" y="2776855"/>
              <a:ext cx="8700" cy="25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86" name="Google Shape;1086;p37"/>
            <p:cNvGrpSpPr/>
            <p:nvPr/>
          </p:nvGrpSpPr>
          <p:grpSpPr>
            <a:xfrm>
              <a:off x="2291675" y="1423158"/>
              <a:ext cx="2214703" cy="1379528"/>
              <a:chOff x="2291675" y="1423158"/>
              <a:chExt cx="2214703" cy="1379528"/>
            </a:xfrm>
          </p:grpSpPr>
          <p:sp>
            <p:nvSpPr>
              <p:cNvPr id="1087" name="Google Shape;1087;p37"/>
              <p:cNvSpPr/>
              <p:nvPr/>
            </p:nvSpPr>
            <p:spPr>
              <a:xfrm>
                <a:off x="2291675" y="1423158"/>
                <a:ext cx="2214703" cy="1379528"/>
              </a:xfrm>
              <a:custGeom>
                <a:avLst/>
                <a:gdLst/>
                <a:ahLst/>
                <a:cxnLst/>
                <a:rect l="l" t="t" r="r" b="b"/>
                <a:pathLst>
                  <a:path w="2533" h="1577" extrusionOk="0">
                    <a:moveTo>
                      <a:pt x="47" y="0"/>
                    </a:moveTo>
                    <a:cubicBezTo>
                      <a:pt x="2485" y="0"/>
                      <a:pt x="2485" y="0"/>
                      <a:pt x="2485" y="0"/>
                    </a:cubicBezTo>
                    <a:cubicBezTo>
                      <a:pt x="2512" y="0"/>
                      <a:pt x="2533" y="21"/>
                      <a:pt x="2533" y="48"/>
                    </a:cubicBezTo>
                    <a:cubicBezTo>
                      <a:pt x="2533" y="1577"/>
                      <a:pt x="2533" y="1577"/>
                      <a:pt x="2533" y="1577"/>
                    </a:cubicBezTo>
                    <a:cubicBezTo>
                      <a:pt x="0" y="1577"/>
                      <a:pt x="0" y="1577"/>
                      <a:pt x="0" y="1577"/>
                    </a:cubicBezTo>
                    <a:cubicBezTo>
                      <a:pt x="0" y="48"/>
                      <a:pt x="0" y="48"/>
                      <a:pt x="0" y="48"/>
                    </a:cubicBezTo>
                    <a:cubicBezTo>
                      <a:pt x="0" y="21"/>
                      <a:pt x="21" y="0"/>
                      <a:pt x="47"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37"/>
              <p:cNvSpPr/>
              <p:nvPr/>
            </p:nvSpPr>
            <p:spPr>
              <a:xfrm>
                <a:off x="3273351" y="2692523"/>
                <a:ext cx="262800" cy="46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37"/>
              <p:cNvSpPr/>
              <p:nvPr/>
            </p:nvSpPr>
            <p:spPr>
              <a:xfrm>
                <a:off x="2291675" y="2776855"/>
                <a:ext cx="2214600" cy="25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37"/>
              <p:cNvSpPr/>
              <p:nvPr/>
            </p:nvSpPr>
            <p:spPr>
              <a:xfrm>
                <a:off x="2368209" y="1492996"/>
                <a:ext cx="2061633" cy="1161406"/>
              </a:xfrm>
              <a:custGeom>
                <a:avLst/>
                <a:gdLst/>
                <a:ahLst/>
                <a:cxnLst/>
                <a:rect l="l" t="t" r="r" b="b"/>
                <a:pathLst>
                  <a:path w="2357" h="1328" extrusionOk="0">
                    <a:moveTo>
                      <a:pt x="24" y="0"/>
                    </a:moveTo>
                    <a:cubicBezTo>
                      <a:pt x="2333" y="0"/>
                      <a:pt x="2333" y="0"/>
                      <a:pt x="2333" y="0"/>
                    </a:cubicBezTo>
                    <a:cubicBezTo>
                      <a:pt x="2346" y="0"/>
                      <a:pt x="2357" y="10"/>
                      <a:pt x="2357" y="23"/>
                    </a:cubicBezTo>
                    <a:cubicBezTo>
                      <a:pt x="2357" y="1304"/>
                      <a:pt x="2357" y="1304"/>
                      <a:pt x="2357" y="1304"/>
                    </a:cubicBezTo>
                    <a:cubicBezTo>
                      <a:pt x="2357" y="1318"/>
                      <a:pt x="2346" y="1328"/>
                      <a:pt x="2333" y="1328"/>
                    </a:cubicBezTo>
                    <a:cubicBezTo>
                      <a:pt x="24" y="1328"/>
                      <a:pt x="24" y="1328"/>
                      <a:pt x="24" y="1328"/>
                    </a:cubicBezTo>
                    <a:cubicBezTo>
                      <a:pt x="10" y="1328"/>
                      <a:pt x="0" y="1318"/>
                      <a:pt x="0" y="1304"/>
                    </a:cubicBezTo>
                    <a:cubicBezTo>
                      <a:pt x="0" y="23"/>
                      <a:pt x="0" y="23"/>
                      <a:pt x="0" y="23"/>
                    </a:cubicBezTo>
                    <a:cubicBezTo>
                      <a:pt x="0" y="10"/>
                      <a:pt x="10" y="0"/>
                      <a:pt x="2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37"/>
              <p:cNvSpPr/>
              <p:nvPr/>
            </p:nvSpPr>
            <p:spPr>
              <a:xfrm>
                <a:off x="2990048" y="1492996"/>
                <a:ext cx="1171927" cy="1161406"/>
              </a:xfrm>
              <a:custGeom>
                <a:avLst/>
                <a:gdLst/>
                <a:ahLst/>
                <a:cxnLst/>
                <a:rect l="l" t="t" r="r" b="b"/>
                <a:pathLst>
                  <a:path w="1225" h="1214" extrusionOk="0">
                    <a:moveTo>
                      <a:pt x="0" y="1214"/>
                    </a:moveTo>
                    <a:lnTo>
                      <a:pt x="416" y="1214"/>
                    </a:lnTo>
                    <a:lnTo>
                      <a:pt x="1225" y="0"/>
                    </a:lnTo>
                    <a:lnTo>
                      <a:pt x="808"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37"/>
              <p:cNvSpPr/>
              <p:nvPr/>
            </p:nvSpPr>
            <p:spPr>
              <a:xfrm>
                <a:off x="2648515" y="1492996"/>
                <a:ext cx="971982" cy="1161406"/>
              </a:xfrm>
              <a:custGeom>
                <a:avLst/>
                <a:gdLst/>
                <a:ahLst/>
                <a:cxnLst/>
                <a:rect l="l" t="t" r="r" b="b"/>
                <a:pathLst>
                  <a:path w="1016" h="1214" extrusionOk="0">
                    <a:moveTo>
                      <a:pt x="0" y="1214"/>
                    </a:moveTo>
                    <a:lnTo>
                      <a:pt x="208" y="1214"/>
                    </a:lnTo>
                    <a:lnTo>
                      <a:pt x="1016" y="0"/>
                    </a:lnTo>
                    <a:lnTo>
                      <a:pt x="809"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3" name="Google Shape;1093;p37"/>
            <p:cNvGrpSpPr/>
            <p:nvPr/>
          </p:nvGrpSpPr>
          <p:grpSpPr>
            <a:xfrm flipH="1">
              <a:off x="1017285" y="1615136"/>
              <a:ext cx="1176885" cy="2693420"/>
              <a:chOff x="1553545" y="1817994"/>
              <a:chExt cx="1123518" cy="2571284"/>
            </a:xfrm>
          </p:grpSpPr>
          <p:grpSp>
            <p:nvGrpSpPr>
              <p:cNvPr id="1094" name="Google Shape;1094;p37"/>
              <p:cNvGrpSpPr/>
              <p:nvPr/>
            </p:nvGrpSpPr>
            <p:grpSpPr>
              <a:xfrm>
                <a:off x="1553545" y="1817994"/>
                <a:ext cx="1123518" cy="2571284"/>
                <a:chOff x="1553545" y="1817994"/>
                <a:chExt cx="1123518" cy="2571284"/>
              </a:xfrm>
            </p:grpSpPr>
            <p:sp>
              <p:nvSpPr>
                <p:cNvPr id="1095" name="Google Shape;1095;p37"/>
                <p:cNvSpPr/>
                <p:nvPr/>
              </p:nvSpPr>
              <p:spPr>
                <a:xfrm>
                  <a:off x="1553545" y="2564602"/>
                  <a:ext cx="350879" cy="162321"/>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37"/>
                <p:cNvSpPr/>
                <p:nvPr/>
              </p:nvSpPr>
              <p:spPr>
                <a:xfrm>
                  <a:off x="1786988" y="2224592"/>
                  <a:ext cx="307186" cy="437982"/>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37"/>
                <p:cNvSpPr/>
                <p:nvPr/>
              </p:nvSpPr>
              <p:spPr>
                <a:xfrm>
                  <a:off x="2049592"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3" y="0"/>
                        <a:pt x="99441" y="22288"/>
                        <a:pt x="99441" y="49721"/>
                      </a:cubicBezTo>
                      <a:cubicBezTo>
                        <a:pt x="99441" y="77153"/>
                        <a:pt x="77057" y="99441"/>
                        <a:pt x="49721" y="99441"/>
                      </a:cubicBezTo>
                      <a:close/>
                      <a:moveTo>
                        <a:pt x="49721" y="4477"/>
                      </a:moveTo>
                      <a:cubicBezTo>
                        <a:pt x="24765" y="4477"/>
                        <a:pt x="4382" y="24765"/>
                        <a:pt x="4382" y="49816"/>
                      </a:cubicBezTo>
                      <a:cubicBezTo>
                        <a:pt x="4382"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37"/>
                <p:cNvSpPr/>
                <p:nvPr/>
              </p:nvSpPr>
              <p:spPr>
                <a:xfrm>
                  <a:off x="2073164" y="1898589"/>
                  <a:ext cx="248512" cy="256494"/>
                </a:xfrm>
                <a:custGeom>
                  <a:avLst/>
                  <a:gdLst/>
                  <a:ahLst/>
                  <a:cxnLst/>
                  <a:rect l="l" t="t" r="r" b="b"/>
                  <a:pathLst>
                    <a:path w="248512" h="256494" extrusionOk="0">
                      <a:moveTo>
                        <a:pt x="336" y="101713"/>
                      </a:moveTo>
                      <a:cubicBezTo>
                        <a:pt x="-3379" y="84377"/>
                        <a:pt x="24625" y="39610"/>
                        <a:pt x="39198" y="29418"/>
                      </a:cubicBezTo>
                      <a:cubicBezTo>
                        <a:pt x="56915" y="17131"/>
                        <a:pt x="76917" y="8654"/>
                        <a:pt x="97872" y="3510"/>
                      </a:cubicBezTo>
                      <a:cubicBezTo>
                        <a:pt x="142163" y="-7253"/>
                        <a:pt x="183121" y="7320"/>
                        <a:pt x="215601" y="39229"/>
                      </a:cubicBezTo>
                      <a:cubicBezTo>
                        <a:pt x="319042" y="140956"/>
                        <a:pt x="145592" y="256494"/>
                        <a:pt x="145592" y="256494"/>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37"/>
                <p:cNvSpPr/>
                <p:nvPr/>
              </p:nvSpPr>
              <p:spPr>
                <a:xfrm>
                  <a:off x="2156177" y="1817994"/>
                  <a:ext cx="96012" cy="96011"/>
                </a:xfrm>
                <a:custGeom>
                  <a:avLst/>
                  <a:gdLst/>
                  <a:ahLst/>
                  <a:cxnLst/>
                  <a:rect l="l" t="t" r="r" b="b"/>
                  <a:pathLst>
                    <a:path w="96012" h="96011" extrusionOk="0">
                      <a:moveTo>
                        <a:pt x="96012" y="48006"/>
                      </a:moveTo>
                      <a:cubicBezTo>
                        <a:pt x="96012" y="74519"/>
                        <a:pt x="74519" y="96012"/>
                        <a:pt x="48006" y="96012"/>
                      </a:cubicBezTo>
                      <a:cubicBezTo>
                        <a:pt x="21493" y="96012"/>
                        <a:pt x="0" y="74519"/>
                        <a:pt x="0" y="48006"/>
                      </a:cubicBezTo>
                      <a:cubicBezTo>
                        <a:pt x="0" y="21493"/>
                        <a:pt x="21493" y="0"/>
                        <a:pt x="48006" y="0"/>
                      </a:cubicBezTo>
                      <a:cubicBezTo>
                        <a:pt x="74519" y="0"/>
                        <a:pt x="96012" y="21493"/>
                        <a:pt x="96012"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37"/>
                <p:cNvSpPr/>
                <p:nvPr/>
              </p:nvSpPr>
              <p:spPr>
                <a:xfrm>
                  <a:off x="2295432" y="1910862"/>
                  <a:ext cx="96011" cy="96012"/>
                </a:xfrm>
                <a:custGeom>
                  <a:avLst/>
                  <a:gdLst/>
                  <a:ahLst/>
                  <a:cxnLst/>
                  <a:rect l="l" t="t" r="r" b="b"/>
                  <a:pathLst>
                    <a:path w="96011" h="96012" extrusionOk="0">
                      <a:moveTo>
                        <a:pt x="0" y="48006"/>
                      </a:moveTo>
                      <a:cubicBezTo>
                        <a:pt x="0" y="21431"/>
                        <a:pt x="21526" y="0"/>
                        <a:pt x="48006" y="0"/>
                      </a:cubicBezTo>
                      <a:cubicBezTo>
                        <a:pt x="74486" y="0"/>
                        <a:pt x="96012" y="21526"/>
                        <a:pt x="96012" y="48006"/>
                      </a:cubicBezTo>
                      <a:cubicBezTo>
                        <a:pt x="96012" y="74485"/>
                        <a:pt x="74486" y="96012"/>
                        <a:pt x="48006" y="96012"/>
                      </a:cubicBezTo>
                      <a:cubicBezTo>
                        <a:pt x="21526" y="96012"/>
                        <a:pt x="0" y="74581"/>
                        <a:pt x="0"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37"/>
                <p:cNvSpPr/>
                <p:nvPr/>
              </p:nvSpPr>
              <p:spPr>
                <a:xfrm>
                  <a:off x="2066236" y="1927089"/>
                  <a:ext cx="223453" cy="440306"/>
                </a:xfrm>
                <a:custGeom>
                  <a:avLst/>
                  <a:gdLst/>
                  <a:ahLst/>
                  <a:cxnLst/>
                  <a:rect l="l" t="t" r="r" b="b"/>
                  <a:pathLst>
                    <a:path w="223453" h="440306" extrusionOk="0">
                      <a:moveTo>
                        <a:pt x="180619" y="116551"/>
                      </a:moveTo>
                      <a:cubicBezTo>
                        <a:pt x="180714" y="118933"/>
                        <a:pt x="182809" y="120647"/>
                        <a:pt x="185095" y="120457"/>
                      </a:cubicBezTo>
                      <a:cubicBezTo>
                        <a:pt x="194811" y="119504"/>
                        <a:pt x="217195" y="115504"/>
                        <a:pt x="222624" y="140745"/>
                      </a:cubicBezTo>
                      <a:cubicBezTo>
                        <a:pt x="228148" y="166272"/>
                        <a:pt x="204812" y="182941"/>
                        <a:pt x="190048" y="185131"/>
                      </a:cubicBezTo>
                      <a:cubicBezTo>
                        <a:pt x="185762" y="185703"/>
                        <a:pt x="165379" y="202467"/>
                        <a:pt x="162807" y="205896"/>
                      </a:cubicBezTo>
                      <a:cubicBezTo>
                        <a:pt x="154711" y="216373"/>
                        <a:pt x="174427" y="319434"/>
                        <a:pt x="178809" y="351533"/>
                      </a:cubicBezTo>
                      <a:cubicBezTo>
                        <a:pt x="187000" y="411445"/>
                        <a:pt x="98704" y="440306"/>
                        <a:pt x="98704" y="440306"/>
                      </a:cubicBezTo>
                      <a:cubicBezTo>
                        <a:pt x="98704" y="440306"/>
                        <a:pt x="48126" y="426876"/>
                        <a:pt x="42887" y="351533"/>
                      </a:cubicBezTo>
                      <a:cubicBezTo>
                        <a:pt x="42887" y="351533"/>
                        <a:pt x="45173" y="205801"/>
                        <a:pt x="44411" y="205134"/>
                      </a:cubicBezTo>
                      <a:cubicBezTo>
                        <a:pt x="31457" y="194275"/>
                        <a:pt x="-15311" y="193228"/>
                        <a:pt x="5073" y="91977"/>
                      </a:cubicBezTo>
                      <a:cubicBezTo>
                        <a:pt x="23932" y="-1749"/>
                        <a:pt x="91560" y="-1178"/>
                        <a:pt x="108895" y="346"/>
                      </a:cubicBezTo>
                      <a:cubicBezTo>
                        <a:pt x="123659" y="1680"/>
                        <a:pt x="173856" y="346"/>
                        <a:pt x="180619" y="116551"/>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37"/>
                <p:cNvSpPr/>
                <p:nvPr/>
              </p:nvSpPr>
              <p:spPr>
                <a:xfrm>
                  <a:off x="2127316" y="1917239"/>
                  <a:ext cx="133661" cy="99928"/>
                </a:xfrm>
                <a:custGeom>
                  <a:avLst/>
                  <a:gdLst/>
                  <a:ahLst/>
                  <a:cxnLst/>
                  <a:rect l="l" t="t" r="r" b="b"/>
                  <a:pathLst>
                    <a:path w="133661" h="99928" extrusionOk="0">
                      <a:moveTo>
                        <a:pt x="0" y="5434"/>
                      </a:moveTo>
                      <a:cubicBezTo>
                        <a:pt x="0" y="5434"/>
                        <a:pt x="20479" y="120496"/>
                        <a:pt x="128778" y="96684"/>
                      </a:cubicBezTo>
                      <a:cubicBezTo>
                        <a:pt x="128683" y="96684"/>
                        <a:pt x="172402" y="-27046"/>
                        <a:pt x="0" y="54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37"/>
                <p:cNvSpPr/>
                <p:nvPr/>
              </p:nvSpPr>
              <p:spPr>
                <a:xfrm>
                  <a:off x="2244664" y="2065805"/>
                  <a:ext cx="33813" cy="24508"/>
                </a:xfrm>
                <a:custGeom>
                  <a:avLst/>
                  <a:gdLst/>
                  <a:ahLst/>
                  <a:cxnLst/>
                  <a:rect l="l" t="t" r="r" b="b"/>
                  <a:pathLst>
                    <a:path w="33813" h="24508" extrusionOk="0">
                      <a:moveTo>
                        <a:pt x="33814" y="10411"/>
                      </a:moveTo>
                      <a:cubicBezTo>
                        <a:pt x="33814" y="10411"/>
                        <a:pt x="15621" y="-20640"/>
                        <a:pt x="0" y="24508"/>
                      </a:cubicBezTo>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37"/>
                <p:cNvSpPr/>
                <p:nvPr/>
              </p:nvSpPr>
              <p:spPr>
                <a:xfrm>
                  <a:off x="2134841" y="1998536"/>
                  <a:ext cx="20596" cy="15882"/>
                </a:xfrm>
                <a:custGeom>
                  <a:avLst/>
                  <a:gdLst/>
                  <a:ahLst/>
                  <a:cxnLst/>
                  <a:rect l="l" t="t" r="r" b="b"/>
                  <a:pathLst>
                    <a:path w="20596" h="15882" extrusionOk="0">
                      <a:moveTo>
                        <a:pt x="19145" y="15197"/>
                      </a:moveTo>
                      <a:cubicBezTo>
                        <a:pt x="22574" y="19197"/>
                        <a:pt x="19526" y="4529"/>
                        <a:pt x="14192" y="1576"/>
                      </a:cubicBezTo>
                      <a:cubicBezTo>
                        <a:pt x="8953" y="-1377"/>
                        <a:pt x="2572" y="-43"/>
                        <a:pt x="0" y="4433"/>
                      </a:cubicBezTo>
                      <a:cubicBezTo>
                        <a:pt x="0" y="4433"/>
                        <a:pt x="10954" y="5576"/>
                        <a:pt x="19145" y="151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37"/>
                <p:cNvSpPr/>
                <p:nvPr/>
              </p:nvSpPr>
              <p:spPr>
                <a:xfrm>
                  <a:off x="2084558" y="1984965"/>
                  <a:ext cx="23231" cy="9817"/>
                </a:xfrm>
                <a:custGeom>
                  <a:avLst/>
                  <a:gdLst/>
                  <a:ahLst/>
                  <a:cxnLst/>
                  <a:rect l="l" t="t" r="r" b="b"/>
                  <a:pathLst>
                    <a:path w="23231" h="9817" extrusionOk="0">
                      <a:moveTo>
                        <a:pt x="1324" y="9622"/>
                      </a:moveTo>
                      <a:cubicBezTo>
                        <a:pt x="-3533" y="11432"/>
                        <a:pt x="6087" y="97"/>
                        <a:pt x="12183" y="2"/>
                      </a:cubicBezTo>
                      <a:cubicBezTo>
                        <a:pt x="18279" y="-94"/>
                        <a:pt x="23232" y="4097"/>
                        <a:pt x="23232" y="9336"/>
                      </a:cubicBezTo>
                      <a:cubicBezTo>
                        <a:pt x="23232" y="9336"/>
                        <a:pt x="13040" y="5145"/>
                        <a:pt x="1324" y="96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37"/>
                <p:cNvSpPr/>
                <p:nvPr/>
              </p:nvSpPr>
              <p:spPr>
                <a:xfrm>
                  <a:off x="2131242" y="2024181"/>
                  <a:ext cx="11991" cy="21059"/>
                </a:xfrm>
                <a:custGeom>
                  <a:avLst/>
                  <a:gdLst/>
                  <a:ahLst/>
                  <a:cxnLst/>
                  <a:rect l="l" t="t" r="r" b="b"/>
                  <a:pathLst>
                    <a:path w="8999" h="15804" extrusionOk="0">
                      <a:moveTo>
                        <a:pt x="8310" y="9045"/>
                      </a:moveTo>
                      <a:cubicBezTo>
                        <a:pt x="6976" y="13331"/>
                        <a:pt x="4214" y="16379"/>
                        <a:pt x="2118" y="15713"/>
                      </a:cubicBezTo>
                      <a:cubicBezTo>
                        <a:pt x="23" y="15046"/>
                        <a:pt x="-644" y="11045"/>
                        <a:pt x="690" y="6759"/>
                      </a:cubicBezTo>
                      <a:cubicBezTo>
                        <a:pt x="2023" y="2473"/>
                        <a:pt x="4785" y="-575"/>
                        <a:pt x="6881" y="92"/>
                      </a:cubicBezTo>
                      <a:cubicBezTo>
                        <a:pt x="8976" y="663"/>
                        <a:pt x="9643" y="4759"/>
                        <a:pt x="8310" y="90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37"/>
                <p:cNvSpPr/>
                <p:nvPr/>
              </p:nvSpPr>
              <p:spPr>
                <a:xfrm>
                  <a:off x="2086775" y="2007961"/>
                  <a:ext cx="11438" cy="20119"/>
                </a:xfrm>
                <a:custGeom>
                  <a:avLst/>
                  <a:gdLst/>
                  <a:ahLst/>
                  <a:cxnLst/>
                  <a:rect l="l" t="t" r="r" b="b"/>
                  <a:pathLst>
                    <a:path w="8584" h="15099" extrusionOk="0">
                      <a:moveTo>
                        <a:pt x="7891" y="8645"/>
                      </a:moveTo>
                      <a:cubicBezTo>
                        <a:pt x="6652" y="12741"/>
                        <a:pt x="3985" y="15598"/>
                        <a:pt x="1985" y="15027"/>
                      </a:cubicBezTo>
                      <a:cubicBezTo>
                        <a:pt x="-15" y="14455"/>
                        <a:pt x="-587" y="10550"/>
                        <a:pt x="652" y="6455"/>
                      </a:cubicBezTo>
                      <a:cubicBezTo>
                        <a:pt x="1890" y="2359"/>
                        <a:pt x="4557" y="-499"/>
                        <a:pt x="6557" y="73"/>
                      </a:cubicBezTo>
                      <a:cubicBezTo>
                        <a:pt x="8557" y="644"/>
                        <a:pt x="9224" y="4549"/>
                        <a:pt x="7891" y="86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37"/>
                <p:cNvSpPr/>
                <p:nvPr/>
              </p:nvSpPr>
              <p:spPr>
                <a:xfrm>
                  <a:off x="2110672" y="2132223"/>
                  <a:ext cx="69674" cy="30272"/>
                </a:xfrm>
                <a:custGeom>
                  <a:avLst/>
                  <a:gdLst/>
                  <a:ahLst/>
                  <a:cxnLst/>
                  <a:rect l="l" t="t" r="r" b="b"/>
                  <a:pathLst>
                    <a:path w="69674" h="30272" extrusionOk="0">
                      <a:moveTo>
                        <a:pt x="70" y="0"/>
                      </a:moveTo>
                      <a:cubicBezTo>
                        <a:pt x="70" y="0"/>
                        <a:pt x="44362" y="4477"/>
                        <a:pt x="66269" y="1143"/>
                      </a:cubicBezTo>
                      <a:cubicBezTo>
                        <a:pt x="88177" y="-2286"/>
                        <a:pt x="-2882" y="69152"/>
                        <a:pt x="70" y="0"/>
                      </a:cubicBez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37"/>
                <p:cNvSpPr/>
                <p:nvPr/>
              </p:nvSpPr>
              <p:spPr>
                <a:xfrm>
                  <a:off x="2023112" y="4149142"/>
                  <a:ext cx="120110" cy="168520"/>
                </a:xfrm>
                <a:custGeom>
                  <a:avLst/>
                  <a:gdLst/>
                  <a:ahLst/>
                  <a:cxnLst/>
                  <a:rect l="l" t="t" r="r" b="b"/>
                  <a:pathLst>
                    <a:path w="120110" h="168520" extrusionOk="0">
                      <a:moveTo>
                        <a:pt x="120110" y="2953"/>
                      </a:moveTo>
                      <a:lnTo>
                        <a:pt x="104204" y="115919"/>
                      </a:lnTo>
                      <a:cubicBezTo>
                        <a:pt x="104204" y="115919"/>
                        <a:pt x="78677" y="190881"/>
                        <a:pt x="54959" y="161830"/>
                      </a:cubicBezTo>
                      <a:cubicBezTo>
                        <a:pt x="31242" y="132779"/>
                        <a:pt x="7810" y="117443"/>
                        <a:pt x="7810" y="117443"/>
                      </a:cubicBezTo>
                      <a:lnTo>
                        <a:pt x="0" y="0"/>
                      </a:lnTo>
                      <a:lnTo>
                        <a:pt x="120110" y="2953"/>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37"/>
                <p:cNvSpPr/>
                <p:nvPr/>
              </p:nvSpPr>
              <p:spPr>
                <a:xfrm>
                  <a:off x="2520889" y="4143237"/>
                  <a:ext cx="101155" cy="135646"/>
                </a:xfrm>
                <a:custGeom>
                  <a:avLst/>
                  <a:gdLst/>
                  <a:ahLst/>
                  <a:cxnLst/>
                  <a:rect l="l" t="t" r="r" b="b"/>
                  <a:pathLst>
                    <a:path w="101155" h="135646" extrusionOk="0">
                      <a:moveTo>
                        <a:pt x="0" y="95"/>
                      </a:moveTo>
                      <a:lnTo>
                        <a:pt x="35147" y="112776"/>
                      </a:lnTo>
                      <a:cubicBezTo>
                        <a:pt x="35147" y="112776"/>
                        <a:pt x="61912" y="136207"/>
                        <a:pt x="71533" y="135636"/>
                      </a:cubicBezTo>
                      <a:cubicBezTo>
                        <a:pt x="89154" y="134493"/>
                        <a:pt x="98298" y="104204"/>
                        <a:pt x="98298" y="104204"/>
                      </a:cubicBezTo>
                      <a:lnTo>
                        <a:pt x="101156" y="0"/>
                      </a:lnTo>
                      <a:lnTo>
                        <a:pt x="0" y="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37"/>
                <p:cNvSpPr/>
                <p:nvPr/>
              </p:nvSpPr>
              <p:spPr>
                <a:xfrm>
                  <a:off x="1926160" y="4247215"/>
                  <a:ext cx="213243" cy="106333"/>
                </a:xfrm>
                <a:custGeom>
                  <a:avLst/>
                  <a:gdLst/>
                  <a:ahLst/>
                  <a:cxnLst/>
                  <a:rect l="l" t="t" r="r" b="b"/>
                  <a:pathLst>
                    <a:path w="213243" h="106333" extrusionOk="0">
                      <a:moveTo>
                        <a:pt x="96952" y="18799"/>
                      </a:moveTo>
                      <a:lnTo>
                        <a:pt x="2274" y="95475"/>
                      </a:lnTo>
                      <a:cubicBezTo>
                        <a:pt x="-2584" y="99095"/>
                        <a:pt x="845" y="105095"/>
                        <a:pt x="7799" y="105191"/>
                      </a:cubicBezTo>
                      <a:lnTo>
                        <a:pt x="147530" y="106333"/>
                      </a:lnTo>
                      <a:cubicBezTo>
                        <a:pt x="150864" y="106333"/>
                        <a:pt x="153912" y="104810"/>
                        <a:pt x="155055" y="102524"/>
                      </a:cubicBezTo>
                      <a:lnTo>
                        <a:pt x="165628" y="80902"/>
                      </a:lnTo>
                      <a:cubicBezTo>
                        <a:pt x="168676" y="74615"/>
                        <a:pt x="174772" y="74139"/>
                        <a:pt x="174200" y="80807"/>
                      </a:cubicBezTo>
                      <a:lnTo>
                        <a:pt x="179344" y="101666"/>
                      </a:lnTo>
                      <a:cubicBezTo>
                        <a:pt x="179058" y="105000"/>
                        <a:pt x="212491" y="104048"/>
                        <a:pt x="212777" y="101095"/>
                      </a:cubicBezTo>
                      <a:cubicBezTo>
                        <a:pt x="214586" y="82521"/>
                        <a:pt x="210776" y="21942"/>
                        <a:pt x="207442" y="4988"/>
                      </a:cubicBezTo>
                      <a:cubicBezTo>
                        <a:pt x="206966" y="2606"/>
                        <a:pt x="204490" y="606"/>
                        <a:pt x="201156" y="130"/>
                      </a:cubicBezTo>
                      <a:lnTo>
                        <a:pt x="201156" y="130"/>
                      </a:lnTo>
                      <a:cubicBezTo>
                        <a:pt x="198203" y="-346"/>
                        <a:pt x="195155" y="511"/>
                        <a:pt x="193346" y="2321"/>
                      </a:cubicBezTo>
                      <a:cubicBezTo>
                        <a:pt x="183916" y="11465"/>
                        <a:pt x="153721" y="38897"/>
                        <a:pt x="137719" y="33372"/>
                      </a:cubicBezTo>
                      <a:cubicBezTo>
                        <a:pt x="126956" y="29657"/>
                        <a:pt x="112954" y="22990"/>
                        <a:pt x="108668" y="19180"/>
                      </a:cubicBezTo>
                      <a:cubicBezTo>
                        <a:pt x="105620" y="16513"/>
                        <a:pt x="100191" y="16418"/>
                        <a:pt x="96952" y="187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37"/>
                <p:cNvSpPr/>
                <p:nvPr/>
              </p:nvSpPr>
              <p:spPr>
                <a:xfrm>
                  <a:off x="2539790" y="4242903"/>
                  <a:ext cx="137273" cy="146375"/>
                </a:xfrm>
                <a:custGeom>
                  <a:avLst/>
                  <a:gdLst/>
                  <a:ahLst/>
                  <a:cxnLst/>
                  <a:rect l="l" t="t" r="r" b="b"/>
                  <a:pathLst>
                    <a:path w="137273" h="146375" extrusionOk="0">
                      <a:moveTo>
                        <a:pt x="80730" y="727"/>
                      </a:moveTo>
                      <a:lnTo>
                        <a:pt x="134451" y="90738"/>
                      </a:lnTo>
                      <a:cubicBezTo>
                        <a:pt x="140166" y="99501"/>
                        <a:pt x="137023" y="109979"/>
                        <a:pt x="126641" y="116074"/>
                      </a:cubicBezTo>
                      <a:cubicBezTo>
                        <a:pt x="109877" y="126076"/>
                        <a:pt x="96065" y="145983"/>
                        <a:pt x="85493" y="146364"/>
                      </a:cubicBezTo>
                      <a:cubicBezTo>
                        <a:pt x="66348" y="146936"/>
                        <a:pt x="36725" y="126742"/>
                        <a:pt x="19389" y="119218"/>
                      </a:cubicBezTo>
                      <a:cubicBezTo>
                        <a:pt x="7769" y="114170"/>
                        <a:pt x="-1280" y="106740"/>
                        <a:pt x="149" y="97024"/>
                      </a:cubicBezTo>
                      <a:lnTo>
                        <a:pt x="13484" y="6728"/>
                      </a:lnTo>
                      <a:cubicBezTo>
                        <a:pt x="13674" y="5584"/>
                        <a:pt x="15579" y="5204"/>
                        <a:pt x="16627" y="6061"/>
                      </a:cubicBezTo>
                      <a:lnTo>
                        <a:pt x="37201" y="24730"/>
                      </a:lnTo>
                      <a:cubicBezTo>
                        <a:pt x="43964" y="30826"/>
                        <a:pt x="62252" y="30064"/>
                        <a:pt x="66824" y="22730"/>
                      </a:cubicBezTo>
                      <a:cubicBezTo>
                        <a:pt x="70062" y="17491"/>
                        <a:pt x="77682" y="631"/>
                        <a:pt x="77682" y="631"/>
                      </a:cubicBezTo>
                      <a:cubicBezTo>
                        <a:pt x="78349" y="-226"/>
                        <a:pt x="80159" y="-226"/>
                        <a:pt x="80730" y="7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7"/>
                <p:cNvSpPr/>
                <p:nvPr/>
              </p:nvSpPr>
              <p:spPr>
                <a:xfrm>
                  <a:off x="1955027" y="2647812"/>
                  <a:ext cx="690544" cy="1529945"/>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37"/>
                <p:cNvSpPr/>
                <p:nvPr/>
              </p:nvSpPr>
              <p:spPr>
                <a:xfrm>
                  <a:off x="2011415" y="2221758"/>
                  <a:ext cx="427558" cy="457609"/>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37"/>
                <p:cNvSpPr/>
                <p:nvPr/>
              </p:nvSpPr>
              <p:spPr>
                <a:xfrm>
                  <a:off x="1664696" y="2342048"/>
                  <a:ext cx="371180" cy="270520"/>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37"/>
                <p:cNvSpPr/>
                <p:nvPr/>
              </p:nvSpPr>
              <p:spPr>
                <a:xfrm>
                  <a:off x="1880521" y="2448333"/>
                  <a:ext cx="236793" cy="224719"/>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D46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37"/>
                <p:cNvSpPr/>
                <p:nvPr/>
              </p:nvSpPr>
              <p:spPr>
                <a:xfrm>
                  <a:off x="1985775" y="2277890"/>
                  <a:ext cx="410182" cy="498297"/>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37"/>
                <p:cNvSpPr/>
                <p:nvPr/>
              </p:nvSpPr>
              <p:spPr>
                <a:xfrm>
                  <a:off x="2205135"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2" y="0"/>
                        <a:pt x="99441" y="22288"/>
                        <a:pt x="99441" y="49721"/>
                      </a:cubicBezTo>
                      <a:cubicBezTo>
                        <a:pt x="99441" y="77153"/>
                        <a:pt x="77152" y="99441"/>
                        <a:pt x="49721" y="99441"/>
                      </a:cubicBezTo>
                      <a:close/>
                      <a:moveTo>
                        <a:pt x="49721" y="4477"/>
                      </a:moveTo>
                      <a:cubicBezTo>
                        <a:pt x="24765" y="4477"/>
                        <a:pt x="4381" y="24765"/>
                        <a:pt x="4381" y="49816"/>
                      </a:cubicBezTo>
                      <a:cubicBezTo>
                        <a:pt x="4381"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19" name="Google Shape;1119;p37"/>
              <p:cNvSpPr/>
              <p:nvPr/>
            </p:nvSpPr>
            <p:spPr>
              <a:xfrm rot="-9414398">
                <a:off x="2144222" y="2053107"/>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0" name="Google Shape;1120;p37"/>
            <p:cNvGrpSpPr/>
            <p:nvPr/>
          </p:nvGrpSpPr>
          <p:grpSpPr>
            <a:xfrm>
              <a:off x="3240259" y="1052240"/>
              <a:ext cx="1031754" cy="966798"/>
              <a:chOff x="1932280" y="1331475"/>
              <a:chExt cx="637200" cy="597084"/>
            </a:xfrm>
          </p:grpSpPr>
          <p:sp>
            <p:nvSpPr>
              <p:cNvPr id="1121" name="Google Shape;1121;p37"/>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37"/>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37"/>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37"/>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37"/>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37"/>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37"/>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37"/>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37"/>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37"/>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37"/>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7"/>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3" name="Google Shape;1133;p37"/>
            <p:cNvGrpSpPr/>
            <p:nvPr/>
          </p:nvGrpSpPr>
          <p:grpSpPr>
            <a:xfrm>
              <a:off x="2506206" y="2214150"/>
              <a:ext cx="1122628" cy="1495382"/>
              <a:chOff x="8029471" y="1308462"/>
              <a:chExt cx="617100" cy="822000"/>
            </a:xfrm>
          </p:grpSpPr>
          <p:sp>
            <p:nvSpPr>
              <p:cNvPr id="1134" name="Google Shape;1134;p37"/>
              <p:cNvSpPr/>
              <p:nvPr/>
            </p:nvSpPr>
            <p:spPr>
              <a:xfrm>
                <a:off x="8029471" y="1308462"/>
                <a:ext cx="617100" cy="822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7"/>
              <p:cNvSpPr/>
              <p:nvPr/>
            </p:nvSpPr>
            <p:spPr>
              <a:xfrm>
                <a:off x="8079218" y="1651909"/>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7"/>
              <p:cNvSpPr/>
              <p:nvPr/>
            </p:nvSpPr>
            <p:spPr>
              <a:xfrm>
                <a:off x="8079218" y="1695916"/>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37"/>
              <p:cNvSpPr/>
              <p:nvPr/>
            </p:nvSpPr>
            <p:spPr>
              <a:xfrm>
                <a:off x="8079218" y="1738966"/>
                <a:ext cx="5349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37"/>
              <p:cNvSpPr/>
              <p:nvPr/>
            </p:nvSpPr>
            <p:spPr>
              <a:xfrm>
                <a:off x="8079218" y="1782973"/>
                <a:ext cx="3090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37"/>
              <p:cNvSpPr/>
              <p:nvPr/>
            </p:nvSpPr>
            <p:spPr>
              <a:xfrm>
                <a:off x="8079218" y="1826981"/>
                <a:ext cx="3090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37"/>
              <p:cNvSpPr/>
              <p:nvPr/>
            </p:nvSpPr>
            <p:spPr>
              <a:xfrm>
                <a:off x="8077305" y="1389780"/>
                <a:ext cx="204600" cy="204600"/>
              </a:xfrm>
              <a:prstGeom prst="ellipse">
                <a:avLst/>
              </a:prstGeom>
              <a:solidFill>
                <a:srgbClr val="FF494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37"/>
              <p:cNvSpPr/>
              <p:nvPr/>
            </p:nvSpPr>
            <p:spPr>
              <a:xfrm>
                <a:off x="8066781" y="1380213"/>
                <a:ext cx="224819" cy="223862"/>
              </a:xfrm>
              <a:custGeom>
                <a:avLst/>
                <a:gdLst/>
                <a:ahLst/>
                <a:cxnLst/>
                <a:rect l="l" t="t" r="r" b="b"/>
                <a:pathLst>
                  <a:path w="257" h="257" extrusionOk="0">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37"/>
              <p:cNvSpPr/>
              <p:nvPr/>
            </p:nvSpPr>
            <p:spPr>
              <a:xfrm>
                <a:off x="8114615" y="1428047"/>
                <a:ext cx="130200" cy="12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37"/>
              <p:cNvSpPr/>
              <p:nvPr/>
            </p:nvSpPr>
            <p:spPr>
              <a:xfrm>
                <a:off x="8317430" y="1380213"/>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37"/>
              <p:cNvSpPr/>
              <p:nvPr/>
            </p:nvSpPr>
            <p:spPr>
              <a:xfrm>
                <a:off x="8317430" y="1424220"/>
                <a:ext cx="2964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37"/>
              <p:cNvSpPr/>
              <p:nvPr/>
            </p:nvSpPr>
            <p:spPr>
              <a:xfrm>
                <a:off x="8317430" y="1468227"/>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37"/>
              <p:cNvSpPr/>
              <p:nvPr/>
            </p:nvSpPr>
            <p:spPr>
              <a:xfrm>
                <a:off x="8317430" y="1512234"/>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37"/>
              <p:cNvSpPr/>
              <p:nvPr/>
            </p:nvSpPr>
            <p:spPr>
              <a:xfrm>
                <a:off x="8317430" y="1557198"/>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37"/>
              <p:cNvSpPr/>
              <p:nvPr/>
            </p:nvSpPr>
            <p:spPr>
              <a:xfrm>
                <a:off x="8190192" y="1887251"/>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37"/>
              <p:cNvSpPr/>
              <p:nvPr/>
            </p:nvSpPr>
            <p:spPr>
              <a:xfrm>
                <a:off x="8190192" y="1911168"/>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37"/>
              <p:cNvSpPr/>
              <p:nvPr/>
            </p:nvSpPr>
            <p:spPr>
              <a:xfrm>
                <a:off x="8190192"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37"/>
              <p:cNvSpPr/>
              <p:nvPr/>
            </p:nvSpPr>
            <p:spPr>
              <a:xfrm>
                <a:off x="8079218" y="1887251"/>
                <a:ext cx="79500" cy="79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37"/>
              <p:cNvSpPr/>
              <p:nvPr/>
            </p:nvSpPr>
            <p:spPr>
              <a:xfrm>
                <a:off x="8499198" y="1887251"/>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37"/>
              <p:cNvSpPr/>
              <p:nvPr/>
            </p:nvSpPr>
            <p:spPr>
              <a:xfrm>
                <a:off x="8499198" y="1911168"/>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37"/>
              <p:cNvSpPr/>
              <p:nvPr/>
            </p:nvSpPr>
            <p:spPr>
              <a:xfrm>
                <a:off x="8499198"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37"/>
              <p:cNvSpPr/>
              <p:nvPr/>
            </p:nvSpPr>
            <p:spPr>
              <a:xfrm>
                <a:off x="8388224" y="1887251"/>
                <a:ext cx="79500" cy="795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37"/>
              <p:cNvSpPr/>
              <p:nvPr/>
            </p:nvSpPr>
            <p:spPr>
              <a:xfrm>
                <a:off x="8190192" y="1999182"/>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37"/>
              <p:cNvSpPr/>
              <p:nvPr/>
            </p:nvSpPr>
            <p:spPr>
              <a:xfrm>
                <a:off x="8190192" y="2023099"/>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37"/>
              <p:cNvSpPr/>
              <p:nvPr/>
            </p:nvSpPr>
            <p:spPr>
              <a:xfrm>
                <a:off x="8190192"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37"/>
              <p:cNvSpPr/>
              <p:nvPr/>
            </p:nvSpPr>
            <p:spPr>
              <a:xfrm>
                <a:off x="8079218" y="1999182"/>
                <a:ext cx="79500" cy="79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37"/>
              <p:cNvSpPr/>
              <p:nvPr/>
            </p:nvSpPr>
            <p:spPr>
              <a:xfrm>
                <a:off x="8499198" y="1999182"/>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37"/>
              <p:cNvSpPr/>
              <p:nvPr/>
            </p:nvSpPr>
            <p:spPr>
              <a:xfrm>
                <a:off x="8499198" y="2023099"/>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37"/>
              <p:cNvSpPr/>
              <p:nvPr/>
            </p:nvSpPr>
            <p:spPr>
              <a:xfrm>
                <a:off x="8499198"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37"/>
              <p:cNvSpPr/>
              <p:nvPr/>
            </p:nvSpPr>
            <p:spPr>
              <a:xfrm>
                <a:off x="8388224" y="1999182"/>
                <a:ext cx="79500" cy="79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4" name="Google Shape;1164;p37"/>
            <p:cNvGrpSpPr/>
            <p:nvPr/>
          </p:nvGrpSpPr>
          <p:grpSpPr>
            <a:xfrm>
              <a:off x="2506200" y="917307"/>
              <a:ext cx="540534" cy="882935"/>
              <a:chOff x="6346165" y="636875"/>
              <a:chExt cx="308049" cy="503212"/>
            </a:xfrm>
          </p:grpSpPr>
          <p:sp>
            <p:nvSpPr>
              <p:cNvPr id="1165" name="Google Shape;1165;p37"/>
              <p:cNvSpPr/>
              <p:nvPr/>
            </p:nvSpPr>
            <p:spPr>
              <a:xfrm>
                <a:off x="6347122" y="707669"/>
                <a:ext cx="273610" cy="426678"/>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37"/>
              <p:cNvSpPr/>
              <p:nvPr/>
            </p:nvSpPr>
            <p:spPr>
              <a:xfrm>
                <a:off x="6347122" y="1010936"/>
                <a:ext cx="100451" cy="12341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37"/>
              <p:cNvSpPr/>
              <p:nvPr/>
            </p:nvSpPr>
            <p:spPr>
              <a:xfrm>
                <a:off x="6346165" y="1122867"/>
                <a:ext cx="15307" cy="17220"/>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37"/>
              <p:cNvSpPr/>
              <p:nvPr/>
            </p:nvSpPr>
            <p:spPr>
              <a:xfrm>
                <a:off x="6602554" y="636875"/>
                <a:ext cx="51660" cy="56444"/>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37"/>
              <p:cNvSpPr/>
              <p:nvPr/>
            </p:nvSpPr>
            <p:spPr>
              <a:xfrm>
                <a:off x="6569071" y="710539"/>
                <a:ext cx="81318" cy="192292"/>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37"/>
              <p:cNvSpPr/>
              <p:nvPr/>
            </p:nvSpPr>
            <p:spPr>
              <a:xfrm>
                <a:off x="6566201" y="677055"/>
                <a:ext cx="74621" cy="62184"/>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1" name="Google Shape;1171;p37"/>
            <p:cNvGrpSpPr/>
            <p:nvPr/>
          </p:nvGrpSpPr>
          <p:grpSpPr>
            <a:xfrm>
              <a:off x="2232569" y="835727"/>
              <a:ext cx="415198" cy="415198"/>
              <a:chOff x="1404969" y="1106377"/>
              <a:chExt cx="415198" cy="415198"/>
            </a:xfrm>
          </p:grpSpPr>
          <p:sp>
            <p:nvSpPr>
              <p:cNvPr id="1172" name="Google Shape;1172;p37"/>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37"/>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4" name="Google Shape;1174;p37"/>
            <p:cNvSpPr/>
            <p:nvPr/>
          </p:nvSpPr>
          <p:spPr>
            <a:xfrm>
              <a:off x="1551075" y="809699"/>
              <a:ext cx="333550" cy="5501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37"/>
            <p:cNvSpPr/>
            <p:nvPr/>
          </p:nvSpPr>
          <p:spPr>
            <a:xfrm>
              <a:off x="1962697" y="150931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39"/>
          <p:cNvSpPr txBox="1">
            <a:spLocks noGrp="1"/>
          </p:cNvSpPr>
          <p:nvPr>
            <p:ph type="title"/>
          </p:nvPr>
        </p:nvSpPr>
        <p:spPr>
          <a:xfrm>
            <a:off x="108933" y="81079"/>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Quá trình phát triển</a:t>
            </a:r>
            <a:endParaRPr dirty="0"/>
          </a:p>
        </p:txBody>
      </p:sp>
      <p:sp>
        <p:nvSpPr>
          <p:cNvPr id="1201" name="Google Shape;1201;p39"/>
          <p:cNvSpPr txBox="1"/>
          <p:nvPr/>
        </p:nvSpPr>
        <p:spPr>
          <a:xfrm flipH="1">
            <a:off x="718505" y="2396337"/>
            <a:ext cx="29262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300 BCE</a:t>
            </a:r>
            <a:endParaRPr sz="2100">
              <a:solidFill>
                <a:schemeClr val="dk1"/>
              </a:solidFill>
              <a:latin typeface="Baloo 2 ExtraBold"/>
              <a:ea typeface="Baloo 2 ExtraBold"/>
              <a:cs typeface="Baloo 2 ExtraBold"/>
              <a:sym typeface="Baloo 2 ExtraBold"/>
            </a:endParaRPr>
          </a:p>
        </p:txBody>
      </p:sp>
      <p:sp>
        <p:nvSpPr>
          <p:cNvPr id="1202" name="Google Shape;1202;p39"/>
          <p:cNvSpPr txBox="1"/>
          <p:nvPr/>
        </p:nvSpPr>
        <p:spPr>
          <a:xfrm flipH="1">
            <a:off x="718505" y="2668388"/>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Euclid publishes "Elements"</a:t>
            </a:r>
            <a:endParaRPr>
              <a:solidFill>
                <a:schemeClr val="dk1"/>
              </a:solidFill>
              <a:latin typeface="DM Sans"/>
              <a:ea typeface="DM Sans"/>
              <a:cs typeface="DM Sans"/>
              <a:sym typeface="DM Sans"/>
            </a:endParaRPr>
          </a:p>
        </p:txBody>
      </p:sp>
      <p:sp>
        <p:nvSpPr>
          <p:cNvPr id="1203" name="Google Shape;1203;p39"/>
          <p:cNvSpPr txBox="1"/>
          <p:nvPr/>
        </p:nvSpPr>
        <p:spPr>
          <a:xfrm flipH="1">
            <a:off x="3909780" y="2396331"/>
            <a:ext cx="29262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17th century</a:t>
            </a:r>
            <a:endParaRPr sz="2100">
              <a:solidFill>
                <a:schemeClr val="dk1"/>
              </a:solidFill>
              <a:latin typeface="Baloo 2 ExtraBold"/>
              <a:ea typeface="Baloo 2 ExtraBold"/>
              <a:cs typeface="Baloo 2 ExtraBold"/>
              <a:sym typeface="Baloo 2 ExtraBold"/>
            </a:endParaRPr>
          </a:p>
        </p:txBody>
      </p:sp>
      <p:sp>
        <p:nvSpPr>
          <p:cNvPr id="1204" name="Google Shape;1204;p39"/>
          <p:cNvSpPr txBox="1"/>
          <p:nvPr/>
        </p:nvSpPr>
        <p:spPr>
          <a:xfrm flipH="1">
            <a:off x="3909188" y="2668394"/>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The development of calculus</a:t>
            </a:r>
            <a:endParaRPr>
              <a:solidFill>
                <a:schemeClr val="dk1"/>
              </a:solidFill>
              <a:latin typeface="DM Sans"/>
              <a:ea typeface="DM Sans"/>
              <a:cs typeface="DM Sans"/>
              <a:sym typeface="DM Sans"/>
            </a:endParaRPr>
          </a:p>
        </p:txBody>
      </p:sp>
      <p:sp>
        <p:nvSpPr>
          <p:cNvPr id="1205" name="Google Shape;1205;p39"/>
          <p:cNvSpPr txBox="1"/>
          <p:nvPr/>
        </p:nvSpPr>
        <p:spPr>
          <a:xfrm flipH="1">
            <a:off x="2315277" y="3612250"/>
            <a:ext cx="29238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1931</a:t>
            </a:r>
            <a:endParaRPr sz="2100">
              <a:solidFill>
                <a:schemeClr val="dk1"/>
              </a:solidFill>
              <a:latin typeface="Baloo 2 ExtraBold"/>
              <a:ea typeface="Baloo 2 ExtraBold"/>
              <a:cs typeface="Baloo 2 ExtraBold"/>
              <a:sym typeface="Baloo 2 ExtraBold"/>
            </a:endParaRPr>
          </a:p>
        </p:txBody>
      </p:sp>
      <p:sp>
        <p:nvSpPr>
          <p:cNvPr id="1206" name="Google Shape;1206;p39"/>
          <p:cNvSpPr txBox="1"/>
          <p:nvPr/>
        </p:nvSpPr>
        <p:spPr>
          <a:xfrm flipH="1">
            <a:off x="2313847" y="3883163"/>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Gödel's Incompleteness Theorem</a:t>
            </a:r>
            <a:endParaRPr>
              <a:solidFill>
                <a:schemeClr val="dk1"/>
              </a:solidFill>
              <a:latin typeface="DM Sans"/>
              <a:ea typeface="DM Sans"/>
              <a:cs typeface="DM Sans"/>
              <a:sym typeface="DM Sans"/>
            </a:endParaRPr>
          </a:p>
        </p:txBody>
      </p:sp>
      <p:sp>
        <p:nvSpPr>
          <p:cNvPr id="1207" name="Google Shape;1207;p39"/>
          <p:cNvSpPr txBox="1"/>
          <p:nvPr/>
        </p:nvSpPr>
        <p:spPr>
          <a:xfrm flipH="1">
            <a:off x="5504530" y="3612238"/>
            <a:ext cx="2926200" cy="405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1994</a:t>
            </a:r>
            <a:endParaRPr sz="2100">
              <a:solidFill>
                <a:schemeClr val="dk1"/>
              </a:solidFill>
              <a:latin typeface="Baloo 2 ExtraBold"/>
              <a:ea typeface="Baloo 2 ExtraBold"/>
              <a:cs typeface="Baloo 2 ExtraBold"/>
              <a:sym typeface="Baloo 2 ExtraBold"/>
            </a:endParaRPr>
          </a:p>
        </p:txBody>
      </p:sp>
      <p:sp>
        <p:nvSpPr>
          <p:cNvPr id="1208" name="Google Shape;1208;p39"/>
          <p:cNvSpPr txBox="1"/>
          <p:nvPr/>
        </p:nvSpPr>
        <p:spPr>
          <a:xfrm flipH="1">
            <a:off x="5504530" y="3890463"/>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Proof of Fermat's Last Theorem</a:t>
            </a:r>
            <a:endParaRPr>
              <a:solidFill>
                <a:schemeClr val="dk1"/>
              </a:solidFill>
              <a:latin typeface="DM Sans"/>
              <a:ea typeface="DM Sans"/>
              <a:cs typeface="DM Sans"/>
              <a:sym typeface="DM Sans"/>
            </a:endParaRPr>
          </a:p>
        </p:txBody>
      </p:sp>
      <p:sp>
        <p:nvSpPr>
          <p:cNvPr id="1209" name="Google Shape;1209;p39"/>
          <p:cNvSpPr/>
          <p:nvPr/>
        </p:nvSpPr>
        <p:spPr>
          <a:xfrm>
            <a:off x="1835255"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3430599"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9"/>
          <p:cNvSpPr/>
          <p:nvPr/>
        </p:nvSpPr>
        <p:spPr>
          <a:xfrm>
            <a:off x="5025942"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6621286"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3" name="Google Shape;1213;p39"/>
          <p:cNvCxnSpPr>
            <a:stCxn id="1209" idx="1"/>
          </p:cNvCxnSpPr>
          <p:nvPr/>
        </p:nvCxnSpPr>
        <p:spPr>
          <a:xfrm>
            <a:off x="2181605" y="2101736"/>
            <a:ext cx="0" cy="218400"/>
          </a:xfrm>
          <a:prstGeom prst="straightConnector1">
            <a:avLst/>
          </a:prstGeom>
          <a:noFill/>
          <a:ln w="9525" cap="flat" cmpd="sng">
            <a:solidFill>
              <a:schemeClr val="lt1"/>
            </a:solidFill>
            <a:prstDash val="solid"/>
            <a:round/>
            <a:headEnd type="none" w="med" len="med"/>
            <a:tailEnd type="none" w="med" len="med"/>
          </a:ln>
        </p:spPr>
      </p:cxnSp>
      <p:cxnSp>
        <p:nvCxnSpPr>
          <p:cNvPr id="1214" name="Google Shape;1214;p39"/>
          <p:cNvCxnSpPr>
            <a:stCxn id="1210" idx="1"/>
          </p:cNvCxnSpPr>
          <p:nvPr/>
        </p:nvCxnSpPr>
        <p:spPr>
          <a:xfrm>
            <a:off x="3776949" y="2101736"/>
            <a:ext cx="1200" cy="1434300"/>
          </a:xfrm>
          <a:prstGeom prst="straightConnector1">
            <a:avLst/>
          </a:prstGeom>
          <a:noFill/>
          <a:ln w="9525" cap="flat" cmpd="sng">
            <a:solidFill>
              <a:schemeClr val="lt1"/>
            </a:solidFill>
            <a:prstDash val="solid"/>
            <a:round/>
            <a:headEnd type="none" w="med" len="med"/>
            <a:tailEnd type="none" w="med" len="med"/>
          </a:ln>
        </p:spPr>
      </p:cxnSp>
      <p:cxnSp>
        <p:nvCxnSpPr>
          <p:cNvPr id="1215" name="Google Shape;1215;p39"/>
          <p:cNvCxnSpPr>
            <a:stCxn id="1211" idx="1"/>
          </p:cNvCxnSpPr>
          <p:nvPr/>
        </p:nvCxnSpPr>
        <p:spPr>
          <a:xfrm>
            <a:off x="5372292" y="2101736"/>
            <a:ext cx="0" cy="218400"/>
          </a:xfrm>
          <a:prstGeom prst="straightConnector1">
            <a:avLst/>
          </a:prstGeom>
          <a:noFill/>
          <a:ln w="9525" cap="flat" cmpd="sng">
            <a:solidFill>
              <a:schemeClr val="lt1"/>
            </a:solidFill>
            <a:prstDash val="solid"/>
            <a:round/>
            <a:headEnd type="none" w="med" len="med"/>
            <a:tailEnd type="none" w="med" len="med"/>
          </a:ln>
        </p:spPr>
      </p:cxnSp>
      <p:cxnSp>
        <p:nvCxnSpPr>
          <p:cNvPr id="1216" name="Google Shape;1216;p39"/>
          <p:cNvCxnSpPr>
            <a:stCxn id="1212" idx="1"/>
          </p:cNvCxnSpPr>
          <p:nvPr/>
        </p:nvCxnSpPr>
        <p:spPr>
          <a:xfrm>
            <a:off x="6967636" y="2101736"/>
            <a:ext cx="0" cy="1434300"/>
          </a:xfrm>
          <a:prstGeom prst="straightConnector1">
            <a:avLst/>
          </a:prstGeom>
          <a:noFill/>
          <a:ln w="9525" cap="flat" cmpd="sng">
            <a:solidFill>
              <a:schemeClr val="lt1"/>
            </a:solidFill>
            <a:prstDash val="solid"/>
            <a:round/>
            <a:headEnd type="none" w="med" len="med"/>
            <a:tailEnd type="none" w="med" len="med"/>
          </a:ln>
        </p:spPr>
      </p:cxnSp>
      <p:cxnSp>
        <p:nvCxnSpPr>
          <p:cNvPr id="1217" name="Google Shape;1217;p39"/>
          <p:cNvCxnSpPr>
            <a:stCxn id="1209" idx="0"/>
            <a:endCxn id="1210" idx="2"/>
          </p:cNvCxnSpPr>
          <p:nvPr/>
        </p:nvCxnSpPr>
        <p:spPr>
          <a:xfrm>
            <a:off x="2527955" y="1755386"/>
            <a:ext cx="902700" cy="0"/>
          </a:xfrm>
          <a:prstGeom prst="straightConnector1">
            <a:avLst/>
          </a:prstGeom>
          <a:noFill/>
          <a:ln w="9525" cap="flat" cmpd="sng">
            <a:solidFill>
              <a:schemeClr val="lt1"/>
            </a:solidFill>
            <a:prstDash val="solid"/>
            <a:round/>
            <a:headEnd type="none" w="med" len="med"/>
            <a:tailEnd type="oval" w="med" len="med"/>
          </a:ln>
        </p:spPr>
      </p:cxnSp>
      <p:cxnSp>
        <p:nvCxnSpPr>
          <p:cNvPr id="1218" name="Google Shape;1218;p39"/>
          <p:cNvCxnSpPr>
            <a:stCxn id="1210" idx="0"/>
            <a:endCxn id="1211" idx="2"/>
          </p:cNvCxnSpPr>
          <p:nvPr/>
        </p:nvCxnSpPr>
        <p:spPr>
          <a:xfrm>
            <a:off x="4123299" y="1755386"/>
            <a:ext cx="902700" cy="0"/>
          </a:xfrm>
          <a:prstGeom prst="straightConnector1">
            <a:avLst/>
          </a:prstGeom>
          <a:noFill/>
          <a:ln w="9525" cap="flat" cmpd="sng">
            <a:solidFill>
              <a:schemeClr val="lt1"/>
            </a:solidFill>
            <a:prstDash val="solid"/>
            <a:round/>
            <a:headEnd type="none" w="med" len="med"/>
            <a:tailEnd type="oval" w="med" len="med"/>
          </a:ln>
        </p:spPr>
      </p:cxnSp>
      <p:cxnSp>
        <p:nvCxnSpPr>
          <p:cNvPr id="1219" name="Google Shape;1219;p39"/>
          <p:cNvCxnSpPr>
            <a:stCxn id="1211" idx="0"/>
            <a:endCxn id="1212" idx="2"/>
          </p:cNvCxnSpPr>
          <p:nvPr/>
        </p:nvCxnSpPr>
        <p:spPr>
          <a:xfrm>
            <a:off x="5718642" y="1755386"/>
            <a:ext cx="902700" cy="0"/>
          </a:xfrm>
          <a:prstGeom prst="straightConnector1">
            <a:avLst/>
          </a:prstGeom>
          <a:noFill/>
          <a:ln w="9525" cap="flat" cmpd="sng">
            <a:solidFill>
              <a:schemeClr val="lt1"/>
            </a:solidFill>
            <a:prstDash val="solid"/>
            <a:round/>
            <a:headEnd type="none" w="med" len="med"/>
            <a:tailEnd type="oval" w="med" len="med"/>
          </a:ln>
        </p:spPr>
      </p:cxnSp>
      <p:sp>
        <p:nvSpPr>
          <p:cNvPr id="1220" name="Google Shape;1220;p39"/>
          <p:cNvSpPr/>
          <p:nvPr/>
        </p:nvSpPr>
        <p:spPr>
          <a:xfrm>
            <a:off x="5179905" y="1564100"/>
            <a:ext cx="384775" cy="382571"/>
          </a:xfrm>
          <a:custGeom>
            <a:avLst/>
            <a:gdLst/>
            <a:ahLst/>
            <a:cxnLst/>
            <a:rect l="l" t="t" r="r" b="b"/>
            <a:pathLst>
              <a:path w="147" h="146" extrusionOk="0">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39"/>
          <p:cNvSpPr/>
          <p:nvPr/>
        </p:nvSpPr>
        <p:spPr>
          <a:xfrm>
            <a:off x="3586215" y="1564100"/>
            <a:ext cx="381468" cy="382571"/>
          </a:xfrm>
          <a:custGeom>
            <a:avLst/>
            <a:gdLst/>
            <a:ahLst/>
            <a:cxnLst/>
            <a:rect l="l" t="t" r="r" b="b"/>
            <a:pathLst>
              <a:path w="346" h="347" extrusionOk="0">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22" name="Google Shape;1222;p39"/>
          <p:cNvGrpSpPr/>
          <p:nvPr/>
        </p:nvGrpSpPr>
        <p:grpSpPr>
          <a:xfrm>
            <a:off x="6776351" y="1564100"/>
            <a:ext cx="382570" cy="382571"/>
            <a:chOff x="3150868" y="2617444"/>
            <a:chExt cx="382570" cy="382571"/>
          </a:xfrm>
        </p:grpSpPr>
        <p:sp>
          <p:nvSpPr>
            <p:cNvPr id="1223" name="Google Shape;1223;p39"/>
            <p:cNvSpPr/>
            <p:nvPr/>
          </p:nvSpPr>
          <p:spPr>
            <a:xfrm>
              <a:off x="3150868" y="2729900"/>
              <a:ext cx="382570" cy="270115"/>
            </a:xfrm>
            <a:custGeom>
              <a:avLst/>
              <a:gdLst/>
              <a:ahLst/>
              <a:cxnLst/>
              <a:rect l="l" t="t" r="r" b="b"/>
              <a:pathLst>
                <a:path w="347" h="245" extrusionOk="0">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39"/>
            <p:cNvSpPr/>
            <p:nvPr/>
          </p:nvSpPr>
          <p:spPr>
            <a:xfrm>
              <a:off x="3175124" y="2617444"/>
              <a:ext cx="334060" cy="201759"/>
            </a:xfrm>
            <a:custGeom>
              <a:avLst/>
              <a:gdLst/>
              <a:ahLst/>
              <a:cxnLst/>
              <a:rect l="l" t="t" r="r" b="b"/>
              <a:pathLst>
                <a:path w="128" h="77" extrusionOk="0">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39"/>
          <p:cNvGrpSpPr/>
          <p:nvPr/>
        </p:nvGrpSpPr>
        <p:grpSpPr>
          <a:xfrm>
            <a:off x="1990868" y="1599381"/>
            <a:ext cx="381468" cy="312010"/>
            <a:chOff x="3161893" y="2056268"/>
            <a:chExt cx="381468" cy="312010"/>
          </a:xfrm>
        </p:grpSpPr>
        <p:sp>
          <p:nvSpPr>
            <p:cNvPr id="1226" name="Google Shape;1226;p39"/>
            <p:cNvSpPr/>
            <p:nvPr/>
          </p:nvSpPr>
          <p:spPr>
            <a:xfrm>
              <a:off x="3161893" y="2278974"/>
              <a:ext cx="381468" cy="89304"/>
            </a:xfrm>
            <a:custGeom>
              <a:avLst/>
              <a:gdLst/>
              <a:ahLst/>
              <a:cxnLst/>
              <a:rect l="l" t="t" r="r" b="b"/>
              <a:pathLst>
                <a:path w="346" h="81" extrusionOk="0">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39"/>
            <p:cNvSpPr/>
            <p:nvPr/>
          </p:nvSpPr>
          <p:spPr>
            <a:xfrm>
              <a:off x="3161893" y="2166518"/>
              <a:ext cx="381468" cy="89304"/>
            </a:xfrm>
            <a:custGeom>
              <a:avLst/>
              <a:gdLst/>
              <a:ahLst/>
              <a:cxnLst/>
              <a:rect l="l" t="t" r="r" b="b"/>
              <a:pathLst>
                <a:path w="346" h="81" extrusionOk="0">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39"/>
            <p:cNvSpPr/>
            <p:nvPr/>
          </p:nvSpPr>
          <p:spPr>
            <a:xfrm>
              <a:off x="3161893" y="2056268"/>
              <a:ext cx="381468" cy="89304"/>
            </a:xfrm>
            <a:custGeom>
              <a:avLst/>
              <a:gdLst/>
              <a:ahLst/>
              <a:cxnLst/>
              <a:rect l="l" t="t" r="r" b="b"/>
              <a:pathLst>
                <a:path w="346" h="81" extrusionOk="0">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 name="Picture 1">
            <a:extLst>
              <a:ext uri="{FF2B5EF4-FFF2-40B4-BE49-F238E27FC236}">
                <a16:creationId xmlns:a16="http://schemas.microsoft.com/office/drawing/2014/main" id="{FC58F7F0-9628-A456-0C42-7CC51AB26140}"/>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pic>
        <p:nvPicPr>
          <p:cNvPr id="3" name="Picture 2" descr="InfluxDB: Differences between InfluxDB and NoSQL databases">
            <a:extLst>
              <a:ext uri="{FF2B5EF4-FFF2-40B4-BE49-F238E27FC236}">
                <a16:creationId xmlns:a16="http://schemas.microsoft.com/office/drawing/2014/main" id="{746F4A25-171D-0108-FFA3-B70B3624F1E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6411" y="1123247"/>
            <a:ext cx="1303307" cy="6842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29"/>
          <p:cNvSpPr txBox="1">
            <a:spLocks noGrp="1"/>
          </p:cNvSpPr>
          <p:nvPr>
            <p:ph type="subTitle" idx="13"/>
          </p:nvPr>
        </p:nvSpPr>
        <p:spPr>
          <a:xfrm>
            <a:off x="5419075" y="1426525"/>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Mathematical modeling</a:t>
            </a:r>
            <a:endParaRPr/>
          </a:p>
        </p:txBody>
      </p:sp>
      <p:sp>
        <p:nvSpPr>
          <p:cNvPr id="760" name="Google Shape;760;p29"/>
          <p:cNvSpPr txBox="1">
            <a:spLocks noGrp="1"/>
          </p:cNvSpPr>
          <p:nvPr>
            <p:ph type="title" idx="5"/>
          </p:nvPr>
        </p:nvSpPr>
        <p:spPr>
          <a:xfrm>
            <a:off x="859275" y="1424275"/>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61" name="Google Shape;761;p29"/>
          <p:cNvSpPr txBox="1">
            <a:spLocks noGrp="1"/>
          </p:cNvSpPr>
          <p:nvPr>
            <p:ph type="subTitle" idx="9"/>
          </p:nvPr>
        </p:nvSpPr>
        <p:spPr>
          <a:xfrm>
            <a:off x="1524375" y="1426525"/>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Problem-solving strategies</a:t>
            </a:r>
            <a:endParaRPr/>
          </a:p>
        </p:txBody>
      </p:sp>
      <p:sp>
        <p:nvSpPr>
          <p:cNvPr id="762" name="Google Shape;762;p29"/>
          <p:cNvSpPr txBox="1">
            <a:spLocks noGrp="1"/>
          </p:cNvSpPr>
          <p:nvPr>
            <p:ph type="subTitle" idx="15"/>
          </p:nvPr>
        </p:nvSpPr>
        <p:spPr>
          <a:xfrm>
            <a:off x="5419075" y="3082997"/>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and technology</a:t>
            </a:r>
            <a:endParaRPr/>
          </a:p>
        </p:txBody>
      </p:sp>
      <p:sp>
        <p:nvSpPr>
          <p:cNvPr id="763" name="Google Shape;76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764" name="Google Shape;764;p29"/>
          <p:cNvSpPr txBox="1">
            <a:spLocks noGrp="1"/>
          </p:cNvSpPr>
          <p:nvPr>
            <p:ph type="subTitle" idx="3"/>
          </p:nvPr>
        </p:nvSpPr>
        <p:spPr>
          <a:xfrm>
            <a:off x="1524375" y="3717175"/>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Identifying mathematical concepts in real-world scenarios</a:t>
            </a:r>
            <a:endParaRPr sz="1600">
              <a:solidFill>
                <a:srgbClr val="666666"/>
              </a:solidFill>
            </a:endParaRPr>
          </a:p>
        </p:txBody>
      </p:sp>
      <p:sp>
        <p:nvSpPr>
          <p:cNvPr id="765" name="Google Shape;765;p29"/>
          <p:cNvSpPr txBox="1">
            <a:spLocks noGrp="1"/>
          </p:cNvSpPr>
          <p:nvPr>
            <p:ph type="subTitle" idx="1"/>
          </p:nvPr>
        </p:nvSpPr>
        <p:spPr>
          <a:xfrm>
            <a:off x="1524375" y="2060193"/>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Critical thinking skills and mathematical reasoning</a:t>
            </a:r>
            <a:endParaRPr/>
          </a:p>
        </p:txBody>
      </p:sp>
      <p:sp>
        <p:nvSpPr>
          <p:cNvPr id="766" name="Google Shape;766;p29"/>
          <p:cNvSpPr txBox="1">
            <a:spLocks noGrp="1"/>
          </p:cNvSpPr>
          <p:nvPr>
            <p:ph type="subTitle" idx="2"/>
          </p:nvPr>
        </p:nvSpPr>
        <p:spPr>
          <a:xfrm>
            <a:off x="5419075" y="2060193"/>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Analyzing and interpreting mathematical models</a:t>
            </a:r>
            <a:endParaRPr/>
          </a:p>
        </p:txBody>
      </p:sp>
      <p:sp>
        <p:nvSpPr>
          <p:cNvPr id="767" name="Google Shape;767;p29"/>
          <p:cNvSpPr txBox="1">
            <a:spLocks noGrp="1"/>
          </p:cNvSpPr>
          <p:nvPr>
            <p:ph type="subTitle" idx="4"/>
          </p:nvPr>
        </p:nvSpPr>
        <p:spPr>
          <a:xfrm>
            <a:off x="5419075" y="3717175"/>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Integration of technology tools in mathematical exploration</a:t>
            </a:r>
            <a:endParaRPr/>
          </a:p>
        </p:txBody>
      </p:sp>
      <p:sp>
        <p:nvSpPr>
          <p:cNvPr id="768" name="Google Shape;768;p29"/>
          <p:cNvSpPr txBox="1">
            <a:spLocks noGrp="1"/>
          </p:cNvSpPr>
          <p:nvPr>
            <p:ph type="title" idx="6"/>
          </p:nvPr>
        </p:nvSpPr>
        <p:spPr>
          <a:xfrm>
            <a:off x="859275" y="3080674"/>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769" name="Google Shape;769;p29"/>
          <p:cNvSpPr txBox="1">
            <a:spLocks noGrp="1"/>
          </p:cNvSpPr>
          <p:nvPr>
            <p:ph type="title" idx="7"/>
          </p:nvPr>
        </p:nvSpPr>
        <p:spPr>
          <a:xfrm>
            <a:off x="4753977" y="1424275"/>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770" name="Google Shape;770;p29"/>
          <p:cNvSpPr txBox="1">
            <a:spLocks noGrp="1"/>
          </p:cNvSpPr>
          <p:nvPr>
            <p:ph type="title" idx="8"/>
          </p:nvPr>
        </p:nvSpPr>
        <p:spPr>
          <a:xfrm>
            <a:off x="4753977" y="3080674"/>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771" name="Google Shape;771;p29"/>
          <p:cNvSpPr txBox="1">
            <a:spLocks noGrp="1"/>
          </p:cNvSpPr>
          <p:nvPr>
            <p:ph type="subTitle" idx="14"/>
          </p:nvPr>
        </p:nvSpPr>
        <p:spPr>
          <a:xfrm>
            <a:off x="1524375" y="3082997"/>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in everyday life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Analytical thinking</a:t>
            </a:r>
            <a:endParaRPr/>
          </a:p>
        </p:txBody>
      </p:sp>
      <p:sp>
        <p:nvSpPr>
          <p:cNvPr id="892" name="Google Shape;892;p33"/>
          <p:cNvSpPr txBox="1">
            <a:spLocks noGrp="1"/>
          </p:cNvSpPr>
          <p:nvPr>
            <p:ph type="subTitle" idx="1"/>
          </p:nvPr>
        </p:nvSpPr>
        <p:spPr>
          <a:xfrm>
            <a:off x="4989827" y="270452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a:t>
            </a:r>
            <a:r>
              <a:rPr lang="en" b="1"/>
              <a:t>systematical and logical</a:t>
            </a:r>
            <a:r>
              <a:rPr lang="en"/>
              <a:t> approach to mathematical problems is the foundation for many disciplines</a:t>
            </a:r>
            <a:endParaRPr/>
          </a:p>
        </p:txBody>
      </p:sp>
      <p:sp>
        <p:nvSpPr>
          <p:cNvPr id="893" name="Google Shape;893;p33"/>
          <p:cNvSpPr txBox="1">
            <a:spLocks noGrp="1"/>
          </p:cNvSpPr>
          <p:nvPr>
            <p:ph type="subTitle" idx="2"/>
          </p:nvPr>
        </p:nvSpPr>
        <p:spPr>
          <a:xfrm>
            <a:off x="1012325" y="270452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Cultivate the ability to </a:t>
            </a:r>
            <a:r>
              <a:rPr lang="en" b="1"/>
              <a:t>break down complex problems</a:t>
            </a:r>
            <a:r>
              <a:rPr lang="en"/>
              <a:t> into several manageable parts </a:t>
            </a:r>
            <a:endParaRPr/>
          </a:p>
        </p:txBody>
      </p:sp>
      <p:sp>
        <p:nvSpPr>
          <p:cNvPr id="894" name="Google Shape;894;p33"/>
          <p:cNvSpPr txBox="1">
            <a:spLocks noGrp="1"/>
          </p:cNvSpPr>
          <p:nvPr>
            <p:ph type="subTitle" idx="3"/>
          </p:nvPr>
        </p:nvSpPr>
        <p:spPr>
          <a:xfrm>
            <a:off x="1012325" y="1962450"/>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Break down </a:t>
            </a:r>
            <a:endParaRPr/>
          </a:p>
          <a:p>
            <a:pPr marL="0" lvl="0" indent="0" algn="l" rtl="0">
              <a:spcBef>
                <a:spcPts val="0"/>
              </a:spcBef>
              <a:spcAft>
                <a:spcPts val="0"/>
              </a:spcAft>
              <a:buNone/>
            </a:pPr>
            <a:r>
              <a:rPr lang="en"/>
              <a:t>complex problems</a:t>
            </a:r>
            <a:endParaRPr/>
          </a:p>
        </p:txBody>
      </p:sp>
      <p:sp>
        <p:nvSpPr>
          <p:cNvPr id="895" name="Google Shape;895;p33"/>
          <p:cNvSpPr txBox="1">
            <a:spLocks noGrp="1"/>
          </p:cNvSpPr>
          <p:nvPr>
            <p:ph type="subTitle" idx="4"/>
          </p:nvPr>
        </p:nvSpPr>
        <p:spPr>
          <a:xfrm>
            <a:off x="4989832" y="1962450"/>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Systematic and </a:t>
            </a:r>
            <a:endParaRPr/>
          </a:p>
          <a:p>
            <a:pPr marL="0" lvl="0" indent="0" algn="l" rtl="0">
              <a:spcBef>
                <a:spcPts val="0"/>
              </a:spcBef>
              <a:spcAft>
                <a:spcPts val="0"/>
              </a:spcAft>
              <a:buNone/>
            </a:pPr>
            <a:r>
              <a:rPr lang="en"/>
              <a:t>logical approach</a:t>
            </a:r>
            <a:endParaRPr/>
          </a:p>
        </p:txBody>
      </p:sp>
      <p:sp>
        <p:nvSpPr>
          <p:cNvPr id="896" name="Google Shape;896;p33"/>
          <p:cNvSpPr/>
          <p:nvPr/>
        </p:nvSpPr>
        <p:spPr>
          <a:xfrm>
            <a:off x="1125376" y="1594506"/>
            <a:ext cx="381468" cy="335163"/>
          </a:xfrm>
          <a:custGeom>
            <a:avLst/>
            <a:gdLst/>
            <a:ahLst/>
            <a:cxnLst/>
            <a:rect l="l" t="t" r="r" b="b"/>
            <a:pathLst>
              <a:path w="346" h="304" extrusionOk="0">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33"/>
          <p:cNvSpPr/>
          <p:nvPr/>
        </p:nvSpPr>
        <p:spPr>
          <a:xfrm>
            <a:off x="5094831" y="1554813"/>
            <a:ext cx="382570" cy="374853"/>
          </a:xfrm>
          <a:custGeom>
            <a:avLst/>
            <a:gdLst/>
            <a:ahLst/>
            <a:cxnLst/>
            <a:rect l="l" t="t" r="r" b="b"/>
            <a:pathLst>
              <a:path w="347" h="340" extrusionOk="0">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34"/>
          <p:cNvSpPr txBox="1">
            <a:spLocks noGrp="1"/>
          </p:cNvSpPr>
          <p:nvPr>
            <p:ph type="subTitle" idx="2"/>
          </p:nvPr>
        </p:nvSpPr>
        <p:spPr>
          <a:xfrm>
            <a:off x="3304713" y="1931324"/>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mathematical reasoning coherently in a logical sequence</a:t>
            </a:r>
            <a:endParaRPr/>
          </a:p>
        </p:txBody>
      </p:sp>
      <p:sp>
        <p:nvSpPr>
          <p:cNvPr id="903" name="Google Shape;903;p34"/>
          <p:cNvSpPr txBox="1">
            <a:spLocks noGrp="1"/>
          </p:cNvSpPr>
          <p:nvPr>
            <p:ph type="subTitle" idx="5"/>
          </p:nvPr>
        </p:nvSpPr>
        <p:spPr>
          <a:xfrm>
            <a:off x="5837613" y="1931325"/>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use of diagrams, graphs, and charts to supplement written explanations</a:t>
            </a:r>
            <a:endParaRPr/>
          </a:p>
        </p:txBody>
      </p:sp>
      <p:sp>
        <p:nvSpPr>
          <p:cNvPr id="904" name="Google Shape;90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Mastering mathematical communication</a:t>
            </a:r>
            <a:endParaRPr/>
          </a:p>
        </p:txBody>
      </p:sp>
      <p:sp>
        <p:nvSpPr>
          <p:cNvPr id="905" name="Google Shape;905;p34"/>
          <p:cNvSpPr txBox="1">
            <a:spLocks noGrp="1"/>
          </p:cNvSpPr>
          <p:nvPr>
            <p:ph type="subTitle" idx="1"/>
          </p:nvPr>
        </p:nvSpPr>
        <p:spPr>
          <a:xfrm>
            <a:off x="772413" y="1931324"/>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importance of articulating mathematical ideas with precision</a:t>
            </a:r>
            <a:endParaRPr/>
          </a:p>
        </p:txBody>
      </p:sp>
      <p:sp>
        <p:nvSpPr>
          <p:cNvPr id="906" name="Google Shape;906;p34"/>
          <p:cNvSpPr txBox="1">
            <a:spLocks noGrp="1"/>
          </p:cNvSpPr>
          <p:nvPr>
            <p:ph type="subTitle" idx="3"/>
          </p:nvPr>
        </p:nvSpPr>
        <p:spPr>
          <a:xfrm>
            <a:off x="772413" y="3641600"/>
            <a:ext cx="25323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Engage with peers' mathematical explanations and provide feedback</a:t>
            </a:r>
            <a:endParaRPr/>
          </a:p>
        </p:txBody>
      </p:sp>
      <p:sp>
        <p:nvSpPr>
          <p:cNvPr id="907" name="Google Shape;907;p34"/>
          <p:cNvSpPr txBox="1">
            <a:spLocks noGrp="1"/>
          </p:cNvSpPr>
          <p:nvPr>
            <p:ph type="subTitle" idx="4"/>
          </p:nvPr>
        </p:nvSpPr>
        <p:spPr>
          <a:xfrm>
            <a:off x="3304713" y="3641600"/>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Justify mathematical solutions, providing proof to validate conclusions</a:t>
            </a:r>
            <a:endParaRPr/>
          </a:p>
        </p:txBody>
      </p:sp>
      <p:sp>
        <p:nvSpPr>
          <p:cNvPr id="908" name="Google Shape;908;p34"/>
          <p:cNvSpPr txBox="1">
            <a:spLocks noGrp="1"/>
          </p:cNvSpPr>
          <p:nvPr>
            <p:ph type="subTitle" idx="6"/>
          </p:nvPr>
        </p:nvSpPr>
        <p:spPr>
          <a:xfrm>
            <a:off x="5837613" y="3641600"/>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Adapt your communication style to different audiences to convey ideas</a:t>
            </a:r>
            <a:endParaRPr/>
          </a:p>
        </p:txBody>
      </p:sp>
      <p:sp>
        <p:nvSpPr>
          <p:cNvPr id="909" name="Google Shape;909;p34"/>
          <p:cNvSpPr txBox="1">
            <a:spLocks noGrp="1"/>
          </p:cNvSpPr>
          <p:nvPr>
            <p:ph type="subTitle" idx="7"/>
          </p:nvPr>
        </p:nvSpPr>
        <p:spPr>
          <a:xfrm>
            <a:off x="77352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Clarity and precision</a:t>
            </a:r>
            <a:endParaRPr/>
          </a:p>
        </p:txBody>
      </p:sp>
      <p:sp>
        <p:nvSpPr>
          <p:cNvPr id="910" name="Google Shape;910;p34"/>
          <p:cNvSpPr txBox="1">
            <a:spLocks noGrp="1"/>
          </p:cNvSpPr>
          <p:nvPr>
            <p:ph type="subTitle" idx="8"/>
          </p:nvPr>
        </p:nvSpPr>
        <p:spPr>
          <a:xfrm>
            <a:off x="330578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Logical organization</a:t>
            </a:r>
            <a:endParaRPr/>
          </a:p>
        </p:txBody>
      </p:sp>
      <p:sp>
        <p:nvSpPr>
          <p:cNvPr id="911" name="Google Shape;911;p34"/>
          <p:cNvSpPr txBox="1">
            <a:spLocks noGrp="1"/>
          </p:cNvSpPr>
          <p:nvPr>
            <p:ph type="subTitle" idx="9"/>
          </p:nvPr>
        </p:nvSpPr>
        <p:spPr>
          <a:xfrm>
            <a:off x="583868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Visual representation</a:t>
            </a:r>
            <a:endParaRPr/>
          </a:p>
        </p:txBody>
      </p:sp>
      <p:sp>
        <p:nvSpPr>
          <p:cNvPr id="912" name="Google Shape;912;p34"/>
          <p:cNvSpPr txBox="1">
            <a:spLocks noGrp="1"/>
          </p:cNvSpPr>
          <p:nvPr>
            <p:ph type="subTitle" idx="13"/>
          </p:nvPr>
        </p:nvSpPr>
        <p:spPr>
          <a:xfrm>
            <a:off x="77352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Active </a:t>
            </a:r>
            <a:endParaRPr/>
          </a:p>
          <a:p>
            <a:pPr marL="0" lvl="0" indent="0" algn="l" rtl="0">
              <a:spcBef>
                <a:spcPts val="0"/>
              </a:spcBef>
              <a:spcAft>
                <a:spcPts val="0"/>
              </a:spcAft>
              <a:buNone/>
            </a:pPr>
            <a:r>
              <a:rPr lang="en"/>
              <a:t>listening</a:t>
            </a:r>
            <a:endParaRPr/>
          </a:p>
        </p:txBody>
      </p:sp>
      <p:sp>
        <p:nvSpPr>
          <p:cNvPr id="913" name="Google Shape;913;p34"/>
          <p:cNvSpPr txBox="1">
            <a:spLocks noGrp="1"/>
          </p:cNvSpPr>
          <p:nvPr>
            <p:ph type="subTitle" idx="14"/>
          </p:nvPr>
        </p:nvSpPr>
        <p:spPr>
          <a:xfrm>
            <a:off x="330578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Justification </a:t>
            </a:r>
            <a:endParaRPr/>
          </a:p>
          <a:p>
            <a:pPr marL="0" lvl="0" indent="0" algn="l" rtl="0">
              <a:spcBef>
                <a:spcPts val="0"/>
              </a:spcBef>
              <a:spcAft>
                <a:spcPts val="0"/>
              </a:spcAft>
              <a:buNone/>
            </a:pPr>
            <a:r>
              <a:rPr lang="en"/>
              <a:t>and proof</a:t>
            </a:r>
            <a:endParaRPr/>
          </a:p>
        </p:txBody>
      </p:sp>
      <p:sp>
        <p:nvSpPr>
          <p:cNvPr id="914" name="Google Shape;914;p34"/>
          <p:cNvSpPr txBox="1">
            <a:spLocks noGrp="1"/>
          </p:cNvSpPr>
          <p:nvPr>
            <p:ph type="subTitle" idx="15"/>
          </p:nvPr>
        </p:nvSpPr>
        <p:spPr>
          <a:xfrm>
            <a:off x="583868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Versatile communication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pic>
        <p:nvPicPr>
          <p:cNvPr id="1063" name="Google Shape;1063;p36"/>
          <p:cNvPicPr preferRelativeResize="0">
            <a:picLocks noGrp="1"/>
          </p:cNvPicPr>
          <p:nvPr>
            <p:ph type="pic" idx="2"/>
          </p:nvPr>
        </p:nvPicPr>
        <p:blipFill rotWithShape="1">
          <a:blip r:embed="rId3">
            <a:alphaModFix/>
          </a:blip>
          <a:srcRect t="7748" b="7756"/>
          <a:stretch/>
        </p:blipFill>
        <p:spPr>
          <a:xfrm>
            <a:off x="1" y="-13725"/>
            <a:ext cx="9143997" cy="5157301"/>
          </a:xfrm>
          <a:prstGeom prst="rect">
            <a:avLst/>
          </a:prstGeom>
        </p:spPr>
      </p:pic>
      <p:grpSp>
        <p:nvGrpSpPr>
          <p:cNvPr id="1064" name="Google Shape;1064;p36"/>
          <p:cNvGrpSpPr/>
          <p:nvPr/>
        </p:nvGrpSpPr>
        <p:grpSpPr>
          <a:xfrm>
            <a:off x="-2899214" y="-1597478"/>
            <a:ext cx="5708836" cy="8450477"/>
            <a:chOff x="-2899214" y="-1597478"/>
            <a:chExt cx="5708836" cy="8450477"/>
          </a:xfrm>
        </p:grpSpPr>
        <p:sp>
          <p:nvSpPr>
            <p:cNvPr id="1065" name="Google Shape;1065;p36"/>
            <p:cNvSpPr/>
            <p:nvPr/>
          </p:nvSpPr>
          <p:spPr>
            <a:xfrm rot="-2526298">
              <a:off x="-2394420" y="-87399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36"/>
            <p:cNvSpPr/>
            <p:nvPr/>
          </p:nvSpPr>
          <p:spPr>
            <a:xfrm rot="7129206">
              <a:off x="-722741" y="3589454"/>
              <a:ext cx="3326600" cy="243686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FDFDFD">
                <a:alpha val="303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67" name="Google Shape;1067;p36"/>
          <p:cNvSpPr/>
          <p:nvPr/>
        </p:nvSpPr>
        <p:spPr>
          <a:xfrm>
            <a:off x="675450" y="4089000"/>
            <a:ext cx="7793100" cy="576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068" name="Google Shape;1068;p36"/>
          <p:cNvSpPr txBox="1">
            <a:spLocks noGrp="1"/>
          </p:cNvSpPr>
          <p:nvPr>
            <p:ph type="title"/>
          </p:nvPr>
        </p:nvSpPr>
        <p:spPr>
          <a:xfrm>
            <a:off x="997050" y="4090650"/>
            <a:ext cx="7149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069" name="Google Shape;1069;p36"/>
          <p:cNvGrpSpPr/>
          <p:nvPr/>
        </p:nvGrpSpPr>
        <p:grpSpPr>
          <a:xfrm>
            <a:off x="6245867" y="-2214245"/>
            <a:ext cx="4369809" cy="4318170"/>
            <a:chOff x="6245867" y="-2214245"/>
            <a:chExt cx="4369809" cy="4318170"/>
          </a:xfrm>
        </p:grpSpPr>
        <p:sp>
          <p:nvSpPr>
            <p:cNvPr id="1070" name="Google Shape;1070;p36"/>
            <p:cNvSpPr/>
            <p:nvPr/>
          </p:nvSpPr>
          <p:spPr>
            <a:xfrm rot="-8306489">
              <a:off x="6740094" y="-144169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FDFDFD">
                <a:alpha val="303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71" name="Google Shape;1071;p36"/>
            <p:cNvGrpSpPr/>
            <p:nvPr/>
          </p:nvGrpSpPr>
          <p:grpSpPr>
            <a:xfrm>
              <a:off x="7928169" y="500902"/>
              <a:ext cx="415198" cy="415198"/>
              <a:chOff x="1404969" y="1106377"/>
              <a:chExt cx="415198" cy="415198"/>
            </a:xfrm>
          </p:grpSpPr>
          <p:sp>
            <p:nvSpPr>
              <p:cNvPr id="1072" name="Google Shape;1072;p36"/>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36"/>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74" name="Google Shape;1074;p36"/>
            <p:cNvSpPr/>
            <p:nvPr/>
          </p:nvSpPr>
          <p:spPr>
            <a:xfrm>
              <a:off x="8538450" y="198099"/>
              <a:ext cx="347206" cy="572700"/>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36"/>
            <p:cNvSpPr/>
            <p:nvPr/>
          </p:nvSpPr>
          <p:spPr>
            <a:xfrm>
              <a:off x="8290053" y="991587"/>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79"/>
        <p:cNvGrpSpPr/>
        <p:nvPr/>
      </p:nvGrpSpPr>
      <p:grpSpPr>
        <a:xfrm>
          <a:off x="0" y="0"/>
          <a:ext cx="0" cy="0"/>
          <a:chOff x="0" y="0"/>
          <a:chExt cx="0" cy="0"/>
        </a:xfrm>
      </p:grpSpPr>
      <p:sp>
        <p:nvSpPr>
          <p:cNvPr id="1180" name="Google Shape;1180;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181" name="Google Shape;1181;p38"/>
          <p:cNvSpPr txBox="1"/>
          <p:nvPr/>
        </p:nvSpPr>
        <p:spPr>
          <a:xfrm>
            <a:off x="982425" y="3354775"/>
            <a:ext cx="22419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25% of the math curriculum is dedicated to theoretical knowledge</a:t>
            </a:r>
            <a:endParaRPr>
              <a:solidFill>
                <a:schemeClr val="dk1"/>
              </a:solidFill>
              <a:latin typeface="DM Sans"/>
              <a:ea typeface="DM Sans"/>
              <a:cs typeface="DM Sans"/>
              <a:sym typeface="DM Sans"/>
            </a:endParaRPr>
          </a:p>
        </p:txBody>
      </p:sp>
      <p:sp>
        <p:nvSpPr>
          <p:cNvPr id="1182" name="Google Shape;1182;p38"/>
          <p:cNvSpPr txBox="1"/>
          <p:nvPr/>
        </p:nvSpPr>
        <p:spPr>
          <a:xfrm>
            <a:off x="983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Theory</a:t>
            </a:r>
            <a:endParaRPr sz="2100">
              <a:solidFill>
                <a:schemeClr val="dk1"/>
              </a:solidFill>
              <a:latin typeface="Baloo 2 ExtraBold"/>
              <a:ea typeface="Baloo 2 ExtraBold"/>
              <a:cs typeface="Baloo 2 ExtraBold"/>
              <a:sym typeface="Baloo 2 ExtraBold"/>
            </a:endParaRPr>
          </a:p>
        </p:txBody>
      </p:sp>
      <p:sp>
        <p:nvSpPr>
          <p:cNvPr id="1183" name="Google Shape;1183;p38"/>
          <p:cNvSpPr txBox="1"/>
          <p:nvPr/>
        </p:nvSpPr>
        <p:spPr>
          <a:xfrm>
            <a:off x="3452175" y="3354775"/>
            <a:ext cx="22404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50% of the curriculum is spent creating a solid understanding of maths</a:t>
            </a:r>
            <a:endParaRPr>
              <a:solidFill>
                <a:schemeClr val="dk1"/>
              </a:solidFill>
              <a:latin typeface="DM Sans"/>
              <a:ea typeface="DM Sans"/>
              <a:cs typeface="DM Sans"/>
              <a:sym typeface="DM Sans"/>
            </a:endParaRPr>
          </a:p>
        </p:txBody>
      </p:sp>
      <p:sp>
        <p:nvSpPr>
          <p:cNvPr id="1184" name="Google Shape;1184;p38"/>
          <p:cNvSpPr txBox="1"/>
          <p:nvPr/>
        </p:nvSpPr>
        <p:spPr>
          <a:xfrm>
            <a:off x="3452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Foundation</a:t>
            </a:r>
            <a:endParaRPr sz="2100">
              <a:solidFill>
                <a:schemeClr val="dk1"/>
              </a:solidFill>
              <a:latin typeface="Baloo 2 ExtraBold"/>
              <a:ea typeface="Baloo 2 ExtraBold"/>
              <a:cs typeface="Baloo 2 ExtraBold"/>
              <a:sym typeface="Baloo 2 ExtraBold"/>
            </a:endParaRPr>
          </a:p>
        </p:txBody>
      </p:sp>
      <p:sp>
        <p:nvSpPr>
          <p:cNvPr id="1185" name="Google Shape;1185;p38"/>
          <p:cNvSpPr txBox="1"/>
          <p:nvPr/>
        </p:nvSpPr>
        <p:spPr>
          <a:xfrm>
            <a:off x="5921175" y="3354775"/>
            <a:ext cx="22404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75% of the curriculum cultivates advanced analytical skills</a:t>
            </a:r>
            <a:endParaRPr>
              <a:solidFill>
                <a:schemeClr val="dk1"/>
              </a:solidFill>
              <a:latin typeface="DM Sans"/>
              <a:ea typeface="DM Sans"/>
              <a:cs typeface="DM Sans"/>
              <a:sym typeface="DM Sans"/>
            </a:endParaRPr>
          </a:p>
        </p:txBody>
      </p:sp>
      <p:sp>
        <p:nvSpPr>
          <p:cNvPr id="1186" name="Google Shape;1186;p38"/>
          <p:cNvSpPr txBox="1"/>
          <p:nvPr/>
        </p:nvSpPr>
        <p:spPr>
          <a:xfrm>
            <a:off x="5921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Exploration</a:t>
            </a:r>
            <a:endParaRPr sz="2100">
              <a:solidFill>
                <a:schemeClr val="dk1"/>
              </a:solidFill>
              <a:latin typeface="Baloo 2 ExtraBold"/>
              <a:ea typeface="Baloo 2 ExtraBold"/>
              <a:cs typeface="Baloo 2 ExtraBold"/>
              <a:sym typeface="Baloo 2 ExtraBold"/>
            </a:endParaRPr>
          </a:p>
        </p:txBody>
      </p:sp>
      <p:sp>
        <p:nvSpPr>
          <p:cNvPr id="1187" name="Google Shape;1187;p38"/>
          <p:cNvSpPr/>
          <p:nvPr/>
        </p:nvSpPr>
        <p:spPr>
          <a:xfrm>
            <a:off x="1412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flipH="1">
            <a:off x="1404525" y="1390450"/>
            <a:ext cx="1397700" cy="1397700"/>
          </a:xfrm>
          <a:prstGeom prst="blockArc">
            <a:avLst>
              <a:gd name="adj1" fmla="val 10798115"/>
              <a:gd name="adj2" fmla="val 16256715"/>
              <a:gd name="adj3" fmla="val 1271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3881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flipH="1">
            <a:off x="3873525" y="1390450"/>
            <a:ext cx="1397700" cy="1397700"/>
          </a:xfrm>
          <a:prstGeom prst="blockArc">
            <a:avLst>
              <a:gd name="adj1" fmla="val 5400645"/>
              <a:gd name="adj2" fmla="val 16256715"/>
              <a:gd name="adj3" fmla="val 1271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6350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flipH="1">
            <a:off x="6342525" y="1390450"/>
            <a:ext cx="1397700" cy="1397700"/>
          </a:xfrm>
          <a:prstGeom prst="blockArc">
            <a:avLst>
              <a:gd name="adj1" fmla="val 26082"/>
              <a:gd name="adj2" fmla="val 16256715"/>
              <a:gd name="adj3" fmla="val 1271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txBox="1"/>
          <p:nvPr/>
        </p:nvSpPr>
        <p:spPr>
          <a:xfrm>
            <a:off x="4064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50%</a:t>
            </a:r>
            <a:endParaRPr sz="3000">
              <a:solidFill>
                <a:schemeClr val="lt1"/>
              </a:solidFill>
              <a:latin typeface="Baloo 2 ExtraBold"/>
              <a:ea typeface="Baloo 2 ExtraBold"/>
              <a:cs typeface="Baloo 2 ExtraBold"/>
              <a:sym typeface="Baloo 2 ExtraBold"/>
            </a:endParaRPr>
          </a:p>
        </p:txBody>
      </p:sp>
      <p:sp>
        <p:nvSpPr>
          <p:cNvPr id="1194" name="Google Shape;1194;p38"/>
          <p:cNvSpPr txBox="1"/>
          <p:nvPr/>
        </p:nvSpPr>
        <p:spPr>
          <a:xfrm>
            <a:off x="6533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75%</a:t>
            </a:r>
            <a:endParaRPr sz="3000">
              <a:solidFill>
                <a:schemeClr val="lt1"/>
              </a:solidFill>
              <a:latin typeface="Baloo 2 ExtraBold"/>
              <a:ea typeface="Baloo 2 ExtraBold"/>
              <a:cs typeface="Baloo 2 ExtraBold"/>
              <a:sym typeface="Baloo 2 ExtraBold"/>
            </a:endParaRPr>
          </a:p>
        </p:txBody>
      </p:sp>
      <p:sp>
        <p:nvSpPr>
          <p:cNvPr id="1195" name="Google Shape;1195;p38"/>
          <p:cNvSpPr txBox="1"/>
          <p:nvPr/>
        </p:nvSpPr>
        <p:spPr>
          <a:xfrm>
            <a:off x="1595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25%</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234" name="Google Shape;1234;p40"/>
          <p:cNvSpPr txBox="1"/>
          <p:nvPr/>
        </p:nvSpPr>
        <p:spPr>
          <a:xfrm>
            <a:off x="981900" y="424887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DM Sans"/>
              <a:ea typeface="DM Sans"/>
              <a:cs typeface="DM Sans"/>
              <a:sym typeface="DM Sans"/>
            </a:endParaRPr>
          </a:p>
        </p:txBody>
      </p:sp>
      <p:sp>
        <p:nvSpPr>
          <p:cNvPr id="1235" name="Google Shape;1235;p40"/>
          <p:cNvSpPr txBox="1">
            <a:spLocks noGrp="1"/>
          </p:cNvSpPr>
          <p:nvPr>
            <p:ph type="title" idx="4294967295"/>
          </p:nvPr>
        </p:nvSpPr>
        <p:spPr>
          <a:xfrm>
            <a:off x="4448475" y="1588700"/>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236" name="Google Shape;1236;p40"/>
          <p:cNvSpPr txBox="1">
            <a:spLocks noGrp="1"/>
          </p:cNvSpPr>
          <p:nvPr>
            <p:ph type="title" idx="4294967295"/>
          </p:nvPr>
        </p:nvSpPr>
        <p:spPr>
          <a:xfrm>
            <a:off x="4448475" y="3016987"/>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237" name="Google Shape;1237;p40"/>
          <p:cNvSpPr txBox="1">
            <a:spLocks noGrp="1"/>
          </p:cNvSpPr>
          <p:nvPr>
            <p:ph type="title" idx="4294967295"/>
          </p:nvPr>
        </p:nvSpPr>
        <p:spPr>
          <a:xfrm>
            <a:off x="6507875" y="1588700"/>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238" name="Google Shape;1238;p40"/>
          <p:cNvSpPr txBox="1">
            <a:spLocks noGrp="1"/>
          </p:cNvSpPr>
          <p:nvPr>
            <p:ph type="subTitle" idx="4294967295"/>
          </p:nvPr>
        </p:nvSpPr>
        <p:spPr>
          <a:xfrm>
            <a:off x="4448475" y="342140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39" name="Google Shape;1239;p40"/>
          <p:cNvSpPr txBox="1">
            <a:spLocks noGrp="1"/>
          </p:cNvSpPr>
          <p:nvPr>
            <p:ph type="title" idx="4294967295"/>
          </p:nvPr>
        </p:nvSpPr>
        <p:spPr>
          <a:xfrm>
            <a:off x="6507875" y="3016987"/>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240" name="Google Shape;1240;p40"/>
          <p:cNvSpPr txBox="1">
            <a:spLocks noGrp="1"/>
          </p:cNvSpPr>
          <p:nvPr>
            <p:ph type="subTitle" idx="4294967295"/>
          </p:nvPr>
        </p:nvSpPr>
        <p:spPr>
          <a:xfrm>
            <a:off x="6507875" y="19931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41" name="Google Shape;1241;p40"/>
          <p:cNvSpPr txBox="1">
            <a:spLocks noGrp="1"/>
          </p:cNvSpPr>
          <p:nvPr>
            <p:ph type="subTitle" idx="4294967295"/>
          </p:nvPr>
        </p:nvSpPr>
        <p:spPr>
          <a:xfrm>
            <a:off x="4448475" y="1993125"/>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242" name="Google Shape;1242;p40"/>
          <p:cNvSpPr txBox="1">
            <a:spLocks noGrp="1"/>
          </p:cNvSpPr>
          <p:nvPr>
            <p:ph type="subTitle" idx="4294967295"/>
          </p:nvPr>
        </p:nvSpPr>
        <p:spPr>
          <a:xfrm>
            <a:off x="6507875" y="342140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43" name="Google Shape;1243;p40"/>
          <p:cNvSpPr/>
          <p:nvPr/>
        </p:nvSpPr>
        <p:spPr>
          <a:xfrm>
            <a:off x="4524675" y="1336400"/>
            <a:ext cx="252300" cy="252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4524675" y="2774613"/>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6584075" y="1336400"/>
            <a:ext cx="252300" cy="25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536850" y="2774613"/>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47" name="Google Shape;1247;p40" title="Gráfico">
            <a:hlinkClick r:id="rId4"/>
          </p:cNvPr>
          <p:cNvPicPr preferRelativeResize="0"/>
          <p:nvPr/>
        </p:nvPicPr>
        <p:blipFill>
          <a:blip r:embed="rId5">
            <a:alphaModFix/>
          </a:blip>
          <a:stretch>
            <a:fillRect/>
          </a:stretch>
        </p:blipFill>
        <p:spPr>
          <a:xfrm>
            <a:off x="719975" y="1422600"/>
            <a:ext cx="3654798" cy="25714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57"/>
        <p:cNvGrpSpPr/>
        <p:nvPr/>
      </p:nvGrpSpPr>
      <p:grpSpPr>
        <a:xfrm>
          <a:off x="0" y="0"/>
          <a:ext cx="0" cy="0"/>
          <a:chOff x="0" y="0"/>
          <a:chExt cx="0" cy="0"/>
        </a:xfrm>
      </p:grpSpPr>
      <p:sp>
        <p:nvSpPr>
          <p:cNvPr id="1258" name="Google Shape;1258;p4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Short answer questions</a:t>
            </a:r>
            <a:endParaRPr/>
          </a:p>
        </p:txBody>
      </p:sp>
      <p:sp>
        <p:nvSpPr>
          <p:cNvPr id="1259" name="Google Shape;1259;p42"/>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DM Sans"/>
                <a:ea typeface="DM Sans"/>
                <a:cs typeface="DM Sans"/>
                <a:sym typeface="DM Sans"/>
              </a:rPr>
              <a:t>The students should read the following questions and answer them</a:t>
            </a:r>
            <a:r>
              <a:rPr lang="en">
                <a:solidFill>
                  <a:schemeClr val="dk1"/>
                </a:solidFill>
                <a:latin typeface="DM Sans"/>
                <a:ea typeface="DM Sans"/>
                <a:cs typeface="DM Sans"/>
                <a:sym typeface="DM Sans"/>
              </a:rPr>
              <a:t> in their paper. These questions require students to demonstrate their understanding of key concepts</a:t>
            </a:r>
            <a:endParaRPr>
              <a:solidFill>
                <a:schemeClr val="dk1"/>
              </a:solidFill>
              <a:latin typeface="DM Sans"/>
              <a:ea typeface="DM Sans"/>
              <a:cs typeface="DM Sans"/>
              <a:sym typeface="DM Sans"/>
            </a:endParaRPr>
          </a:p>
        </p:txBody>
      </p:sp>
      <p:sp>
        <p:nvSpPr>
          <p:cNvPr id="1260" name="Google Shape;1260;p42"/>
          <p:cNvSpPr txBox="1">
            <a:spLocks noGrp="1"/>
          </p:cNvSpPr>
          <p:nvPr>
            <p:ph type="title" idx="4294967295"/>
          </p:nvPr>
        </p:nvSpPr>
        <p:spPr>
          <a:xfrm>
            <a:off x="1481975" y="202970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How would you write an algebraic expression for "three times the sum of a number and 5"?</a:t>
            </a:r>
            <a:endParaRPr sz="1400"/>
          </a:p>
        </p:txBody>
      </p:sp>
      <p:sp>
        <p:nvSpPr>
          <p:cNvPr id="1261" name="Google Shape;1261;p42"/>
          <p:cNvSpPr/>
          <p:nvPr/>
        </p:nvSpPr>
        <p:spPr>
          <a:xfrm>
            <a:off x="1082975" y="20297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p:cNvSpPr txBox="1">
            <a:spLocks noGrp="1"/>
          </p:cNvSpPr>
          <p:nvPr>
            <p:ph type="title" idx="4294967295"/>
          </p:nvPr>
        </p:nvSpPr>
        <p:spPr>
          <a:xfrm>
            <a:off x="1481975" y="288365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Can you explain the distinction between the area and perimeter of a shape? Provide an example for each</a:t>
            </a:r>
            <a:endParaRPr sz="1400"/>
          </a:p>
        </p:txBody>
      </p:sp>
      <p:sp>
        <p:nvSpPr>
          <p:cNvPr id="1263" name="Google Shape;1263;p42"/>
          <p:cNvSpPr/>
          <p:nvPr/>
        </p:nvSpPr>
        <p:spPr>
          <a:xfrm>
            <a:off x="1082975" y="288365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p:cNvSpPr txBox="1">
            <a:spLocks noGrp="1"/>
          </p:cNvSpPr>
          <p:nvPr>
            <p:ph type="title" idx="4294967295"/>
          </p:nvPr>
        </p:nvSpPr>
        <p:spPr>
          <a:xfrm>
            <a:off x="1481975" y="373760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What is the result when you add 1/3 and 1/4? Express your answer as a simplified fraction</a:t>
            </a:r>
            <a:endParaRPr sz="1400"/>
          </a:p>
        </p:txBody>
      </p:sp>
      <p:sp>
        <p:nvSpPr>
          <p:cNvPr id="1265" name="Google Shape;1265;p42"/>
          <p:cNvSpPr/>
          <p:nvPr/>
        </p:nvSpPr>
        <p:spPr>
          <a:xfrm>
            <a:off x="1082975" y="37376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2"/>
        <p:cNvGrpSpPr/>
        <p:nvPr/>
      </p:nvGrpSpPr>
      <p:grpSpPr>
        <a:xfrm>
          <a:off x="0" y="0"/>
          <a:ext cx="0" cy="0"/>
          <a:chOff x="0" y="0"/>
          <a:chExt cx="0" cy="0"/>
        </a:xfrm>
      </p:grpSpPr>
      <p:sp>
        <p:nvSpPr>
          <p:cNvPr id="1293" name="Google Shape;1293;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Mathematical investigation</a:t>
            </a:r>
            <a:endParaRPr/>
          </a:p>
        </p:txBody>
      </p:sp>
      <p:sp>
        <p:nvSpPr>
          <p:cNvPr id="1294" name="Google Shape;1294;p44"/>
          <p:cNvSpPr txBox="1"/>
          <p:nvPr/>
        </p:nvSpPr>
        <p:spPr>
          <a:xfrm>
            <a:off x="3221600" y="1128125"/>
            <a:ext cx="5208900" cy="68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Students will have to</a:t>
            </a:r>
            <a:r>
              <a:rPr lang="en" b="1">
                <a:solidFill>
                  <a:schemeClr val="dk1"/>
                </a:solidFill>
                <a:latin typeface="DM Sans"/>
                <a:ea typeface="DM Sans"/>
                <a:cs typeface="DM Sans"/>
                <a:sym typeface="DM Sans"/>
              </a:rPr>
              <a:t> </a:t>
            </a:r>
            <a:r>
              <a:rPr lang="en">
                <a:solidFill>
                  <a:schemeClr val="dk1"/>
                </a:solidFill>
                <a:latin typeface="DM Sans"/>
                <a:ea typeface="DM Sans"/>
                <a:cs typeface="DM Sans"/>
                <a:sym typeface="DM Sans"/>
              </a:rPr>
              <a:t>delve into a specific mathematical concept or problem, explore it, and present their findings</a:t>
            </a:r>
            <a:endParaRPr b="1">
              <a:solidFill>
                <a:schemeClr val="dk1"/>
              </a:solidFill>
              <a:latin typeface="DM Sans"/>
              <a:ea typeface="DM Sans"/>
              <a:cs typeface="DM Sans"/>
              <a:sym typeface="DM Sans"/>
            </a:endParaRPr>
          </a:p>
        </p:txBody>
      </p:sp>
      <p:sp>
        <p:nvSpPr>
          <p:cNvPr id="1295" name="Google Shape;1295;p44"/>
          <p:cNvSpPr txBox="1"/>
          <p:nvPr/>
        </p:nvSpPr>
        <p:spPr>
          <a:xfrm>
            <a:off x="3221600" y="1812425"/>
            <a:ext cx="5208900" cy="27918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Choose a number sequence: </a:t>
            </a:r>
            <a:r>
              <a:rPr lang="en">
                <a:solidFill>
                  <a:schemeClr val="dk1"/>
                </a:solidFill>
                <a:latin typeface="DM Sans"/>
                <a:ea typeface="DM Sans"/>
                <a:cs typeface="DM Sans"/>
                <a:sym typeface="DM Sans"/>
              </a:rPr>
              <a:t>Ask each student to select a number sequence that interests them</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Investigate the pattern: </a:t>
            </a:r>
            <a:r>
              <a:rPr lang="en">
                <a:solidFill>
                  <a:schemeClr val="dk1"/>
                </a:solidFill>
                <a:latin typeface="DM Sans"/>
                <a:ea typeface="DM Sans"/>
                <a:cs typeface="DM Sans"/>
                <a:sym typeface="DM Sans"/>
              </a:rPr>
              <a:t>Instruct them to explore the pattern within their chosen number sequence</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Apply mathematical concepts: </a:t>
            </a:r>
            <a:r>
              <a:rPr lang="en">
                <a:solidFill>
                  <a:schemeClr val="dk1"/>
                </a:solidFill>
                <a:latin typeface="DM Sans"/>
                <a:ea typeface="DM Sans"/>
                <a:cs typeface="DM Sans"/>
                <a:sym typeface="DM Sans"/>
              </a:rPr>
              <a:t>They should apply relevant mathematical concepts to their investigation</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Solve problems: </a:t>
            </a:r>
            <a:r>
              <a:rPr lang="en">
                <a:solidFill>
                  <a:schemeClr val="dk1"/>
                </a:solidFill>
                <a:latin typeface="DM Sans"/>
                <a:ea typeface="DM Sans"/>
                <a:cs typeface="DM Sans"/>
                <a:sym typeface="DM Sans"/>
              </a:rPr>
              <a:t>They have to create and solve problems related to their chosen sequence</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Create a portfolio: </a:t>
            </a:r>
            <a:r>
              <a:rPr lang="en">
                <a:solidFill>
                  <a:schemeClr val="dk1"/>
                </a:solidFill>
                <a:latin typeface="DM Sans"/>
                <a:ea typeface="DM Sans"/>
                <a:cs typeface="DM Sans"/>
                <a:sym typeface="DM Sans"/>
              </a:rPr>
              <a:t>Instead of a traditional essay, ask them to compile their findings into a portfolio and present it</a:t>
            </a:r>
            <a:endParaRPr>
              <a:solidFill>
                <a:schemeClr val="dk1"/>
              </a:solidFill>
              <a:latin typeface="DM Sans"/>
              <a:ea typeface="DM Sans"/>
              <a:cs typeface="DM Sans"/>
              <a:sym typeface="DM Sans"/>
            </a:endParaRPr>
          </a:p>
        </p:txBody>
      </p:sp>
      <p:pic>
        <p:nvPicPr>
          <p:cNvPr id="1296" name="Google Shape;1296;p44"/>
          <p:cNvPicPr preferRelativeResize="0"/>
          <p:nvPr/>
        </p:nvPicPr>
        <p:blipFill rotWithShape="1">
          <a:blip r:embed="rId3">
            <a:alphaModFix/>
          </a:blip>
          <a:srcRect l="37320" r="17028"/>
          <a:stretch/>
        </p:blipFill>
        <p:spPr>
          <a:xfrm>
            <a:off x="713225" y="1189100"/>
            <a:ext cx="2342400" cy="3414900"/>
          </a:xfrm>
          <a:prstGeom prst="roundRect">
            <a:avLst>
              <a:gd name="adj" fmla="val 7696"/>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InfluxDB</a:t>
            </a:r>
            <a:endParaRPr dirty="0"/>
          </a:p>
        </p:txBody>
      </p:sp>
      <p:graphicFrame>
        <p:nvGraphicFramePr>
          <p:cNvPr id="754" name="Google Shape;754;p28"/>
          <p:cNvGraphicFramePr/>
          <p:nvPr>
            <p:extLst>
              <p:ext uri="{D42A27DB-BD31-4B8C-83A1-F6EECF244321}">
                <p14:modId xmlns:p14="http://schemas.microsoft.com/office/powerpoint/2010/main" val="380125735"/>
              </p:ext>
            </p:extLst>
          </p:nvPr>
        </p:nvGraphicFramePr>
        <p:xfrm>
          <a:off x="793225" y="1652235"/>
          <a:ext cx="7557550" cy="2219450"/>
        </p:xfrm>
        <a:graphic>
          <a:graphicData uri="http://schemas.openxmlformats.org/drawingml/2006/table">
            <a:tbl>
              <a:tblPr>
                <a:noFill/>
                <a:tableStyleId>{4699B680-6716-40F3-A232-F06620D5B80A}</a:tableStyleId>
              </a:tblPr>
              <a:tblGrid>
                <a:gridCol w="2488691">
                  <a:extLst>
                    <a:ext uri="{9D8B030D-6E8A-4147-A177-3AD203B41FA5}">
                      <a16:colId xmlns:a16="http://schemas.microsoft.com/office/drawing/2014/main" val="20000"/>
                    </a:ext>
                  </a:extLst>
                </a:gridCol>
                <a:gridCol w="5068859">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1000" u="sng" dirty="0">
                          <a:solidFill>
                            <a:schemeClr val="dk1"/>
                          </a:solidFill>
                          <a:latin typeface="Baloo 2 ExtraBold" charset="0"/>
                          <a:ea typeface="Baloo 2 ExtraBold"/>
                          <a:cs typeface="Baloo 2 ExtraBold" charset="0"/>
                          <a:sym typeface="Baloo 2 ExtraBold"/>
                        </a:rPr>
                        <a:t>Tổng quan về dự án</a:t>
                      </a:r>
                      <a:endParaRPr sz="1000" u="sng"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dirty="0">
                          <a:solidFill>
                            <a:schemeClr val="dk1"/>
                          </a:solidFill>
                          <a:latin typeface="Baloo 2" pitchFamily="2" charset="0"/>
                          <a:ea typeface="DM Sans"/>
                          <a:cs typeface="Baloo 2" pitchFamily="2" charset="0"/>
                          <a:sym typeface="DM Sans"/>
                        </a:rPr>
                        <a:t>Giới thiệu, Quá trình phát triển</a:t>
                      </a:r>
                      <a:endParaRPr sz="1000"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1000" u="sng" dirty="0">
                          <a:solidFill>
                            <a:schemeClr val="dk1"/>
                          </a:solidFill>
                          <a:latin typeface="Baloo 2 ExtraBold" charset="0"/>
                          <a:ea typeface="Baloo 2 ExtraBold"/>
                          <a:cs typeface="Baloo 2 ExtraBold" charset="0"/>
                          <a:sym typeface="Baloo 2 ExtraBold"/>
                        </a:rPr>
                        <a:t>Kiến trúc dữ liệu</a:t>
                      </a:r>
                      <a:endParaRPr sz="1000" u="sng"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Clr>
                          <a:srgbClr val="000000"/>
                        </a:buClr>
                        <a:buFont typeface="Arial"/>
                        <a:buNone/>
                      </a:pPr>
                      <a:r>
                        <a:rPr lang="en-US" sz="1000" b="0" i="0" u="none" strike="noStrike" cap="none" dirty="0" err="1">
                          <a:solidFill>
                            <a:schemeClr val="dk1"/>
                          </a:solidFill>
                          <a:latin typeface="Baloo 2" pitchFamily="2" charset="0"/>
                          <a:ea typeface="DM Sans"/>
                          <a:cs typeface="Baloo 2" pitchFamily="2" charset="0"/>
                          <a:sym typeface="DM Sans"/>
                        </a:rPr>
                        <a:t>Mô</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hình</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dữ</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liệu</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chuẩn</a:t>
                      </a:r>
                      <a:endParaRPr sz="1000" b="0" i="0" u="none" strike="noStrike" cap="none"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1000" u="sng" dirty="0">
                          <a:solidFill>
                            <a:schemeClr val="dk1"/>
                          </a:solidFill>
                          <a:latin typeface="Baloo 2 ExtraBold" charset="0"/>
                          <a:ea typeface="Baloo 2 ExtraBold"/>
                          <a:cs typeface="Baloo 2 ExtraBold" charset="0"/>
                          <a:sym typeface="Baloo 2 ExtraBold"/>
                        </a:rPr>
                        <a:t>Mục đích và chức năng chính</a:t>
                      </a:r>
                      <a:endParaRPr sz="1000" u="sng"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Clr>
                          <a:srgbClr val="000000"/>
                        </a:buClr>
                        <a:buFont typeface="Arial"/>
                        <a:buNone/>
                      </a:pPr>
                      <a:r>
                        <a:rPr lang="en" sz="1000" b="0" i="0" u="none" strike="noStrike" cap="none" dirty="0">
                          <a:solidFill>
                            <a:schemeClr val="dk1"/>
                          </a:solidFill>
                          <a:latin typeface="Baloo 2" pitchFamily="2" charset="0"/>
                          <a:ea typeface="DM Sans"/>
                          <a:cs typeface="Baloo 2" pitchFamily="2" charset="0"/>
                          <a:sym typeface="DM Sans"/>
                        </a:rPr>
                        <a:t>Mục đích và chức năng của InfluxDB trong xử lý dữ liệu liên tục</a:t>
                      </a:r>
                      <a:endParaRPr sz="1000" b="0" i="0" u="none" strike="noStrike" cap="none"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1000" u="sng" dirty="0">
                          <a:solidFill>
                            <a:schemeClr val="dk1"/>
                          </a:solidFill>
                          <a:latin typeface="Baloo 2 ExtraBold" charset="0"/>
                          <a:ea typeface="Baloo 2 ExtraBold"/>
                          <a:cs typeface="Baloo 2 ExtraBold" charset="0"/>
                          <a:sym typeface="Baloo 2 ExtraBold"/>
                        </a:rPr>
                        <a:t>Cài đặt và triển khai</a:t>
                      </a:r>
                      <a:endParaRPr sz="1000" u="sng"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Clr>
                          <a:srgbClr val="000000"/>
                        </a:buClr>
                        <a:buFont typeface="Arial"/>
                        <a:buNone/>
                      </a:pPr>
                      <a:r>
                        <a:rPr lang="en" sz="1000" b="0" i="0" u="none" strike="noStrike" cap="none" dirty="0">
                          <a:solidFill>
                            <a:schemeClr val="dk1"/>
                          </a:solidFill>
                          <a:latin typeface="Baloo 2" pitchFamily="2" charset="0"/>
                          <a:ea typeface="DM Sans"/>
                          <a:cs typeface="Baloo 2" pitchFamily="2" charset="0"/>
                          <a:sym typeface="DM Sans"/>
                        </a:rPr>
                        <a:t>Cài đặt và triển khai InfluxDB trên hệ điều hành Windows</a:t>
                      </a:r>
                      <a:endParaRPr sz="1000" b="0" i="0" u="none" strike="noStrike" cap="none"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1000" u="sng" dirty="0">
                          <a:solidFill>
                            <a:schemeClr val="dk1"/>
                          </a:solidFill>
                          <a:latin typeface="Baloo 2 ExtraBold" charset="0"/>
                          <a:ea typeface="Baloo 2 ExtraBold"/>
                          <a:cs typeface="Baloo 2 ExtraBold" charset="0"/>
                          <a:sym typeface="Baloo 2 ExtraBold"/>
                        </a:rPr>
                        <a:t>So sánh tổng quan với các dự án khác</a:t>
                      </a:r>
                      <a:endParaRPr sz="1000" u="sng"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Clr>
                          <a:srgbClr val="000000"/>
                        </a:buClr>
                        <a:buFont typeface="Arial"/>
                        <a:buNone/>
                      </a:pPr>
                      <a:r>
                        <a:rPr lang="en" sz="1000" b="0" i="0" u="none" strike="noStrike" cap="none" dirty="0">
                          <a:solidFill>
                            <a:schemeClr val="dk1"/>
                          </a:solidFill>
                          <a:latin typeface="Baloo 2" pitchFamily="2" charset="0"/>
                          <a:ea typeface="DM Sans"/>
                          <a:cs typeface="Baloo 2" pitchFamily="2" charset="0"/>
                          <a:sym typeface="DM Sans"/>
                        </a:rPr>
                        <a:t>So sánh tổng quan với các hệ quản trị cơ sở dữ liệu nổi bật khác</a:t>
                      </a:r>
                      <a:endParaRPr sz="1000" b="0" i="0" u="none" strike="noStrike" cap="none"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1000" dirty="0">
                          <a:solidFill>
                            <a:schemeClr val="dk1"/>
                          </a:solidFill>
                          <a:latin typeface="Baloo 2 ExtraBold" charset="0"/>
                          <a:ea typeface="Baloo 2 ExtraBold"/>
                          <a:cs typeface="Baloo 2 ExtraBold" charset="0"/>
                          <a:sym typeface="Baloo 2 ExtraBold"/>
                        </a:rPr>
                        <a:t>Thực nghiệm tính năng mới</a:t>
                      </a:r>
                      <a:endParaRPr sz="1000" dirty="0">
                        <a:solidFill>
                          <a:schemeClr val="dk1"/>
                        </a:solidFill>
                        <a:latin typeface="Baloo 2 ExtraBold" charset="0"/>
                        <a:ea typeface="Baloo 2 ExtraBold"/>
                        <a:cs typeface="Baloo 2 ExtraBold" charset="0"/>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Clr>
                          <a:srgbClr val="000000"/>
                        </a:buClr>
                        <a:buFont typeface="Arial"/>
                        <a:buNone/>
                      </a:pPr>
                      <a:r>
                        <a:rPr lang="en-US" sz="1000" b="0" i="0" u="none" strike="noStrike" cap="none" dirty="0" err="1">
                          <a:solidFill>
                            <a:schemeClr val="dk1"/>
                          </a:solidFill>
                          <a:latin typeface="Baloo 2" pitchFamily="2" charset="0"/>
                          <a:ea typeface="DM Sans"/>
                          <a:cs typeface="Baloo 2" pitchFamily="2" charset="0"/>
                          <a:sym typeface="DM Sans"/>
                        </a:rPr>
                        <a:t>Thử</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nghiệm</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tính</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năng</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dự</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báo</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và</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cảnh</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báo</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dữ</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liệu</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bất</a:t>
                      </a:r>
                      <a:r>
                        <a:rPr lang="en-US" sz="1000" b="0" i="0" u="none" strike="noStrike" cap="none" dirty="0">
                          <a:solidFill>
                            <a:schemeClr val="dk1"/>
                          </a:solidFill>
                          <a:latin typeface="Baloo 2" pitchFamily="2" charset="0"/>
                          <a:ea typeface="DM Sans"/>
                          <a:cs typeface="Baloo 2" pitchFamily="2" charset="0"/>
                          <a:sym typeface="DM Sans"/>
                        </a:rPr>
                        <a:t> </a:t>
                      </a:r>
                      <a:r>
                        <a:rPr lang="en-US" sz="1000" b="0" i="0" u="none" strike="noStrike" cap="none" dirty="0" err="1">
                          <a:solidFill>
                            <a:schemeClr val="dk1"/>
                          </a:solidFill>
                          <a:latin typeface="Baloo 2" pitchFamily="2" charset="0"/>
                          <a:ea typeface="DM Sans"/>
                          <a:cs typeface="Baloo 2" pitchFamily="2" charset="0"/>
                          <a:sym typeface="DM Sans"/>
                        </a:rPr>
                        <a:t>thường</a:t>
                      </a:r>
                      <a:endParaRPr sz="1000" b="0" i="0" u="none" strike="noStrike" cap="none" dirty="0">
                        <a:solidFill>
                          <a:schemeClr val="dk1"/>
                        </a:solidFill>
                        <a:latin typeface="Baloo 2" pitchFamily="2" charset="0"/>
                        <a:ea typeface="DM Sans"/>
                        <a:cs typeface="Baloo 2" pitchFamily="2" charset="0"/>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bl>
          </a:graphicData>
        </a:graphic>
      </p:graphicFrame>
      <p:pic>
        <p:nvPicPr>
          <p:cNvPr id="5" name="Picture 4">
            <a:extLst>
              <a:ext uri="{FF2B5EF4-FFF2-40B4-BE49-F238E27FC236}">
                <a16:creationId xmlns:a16="http://schemas.microsoft.com/office/drawing/2014/main" id="{7C0A20FF-185C-7B6E-5490-71FDE13764C4}"/>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302" name="Google Shape;1302;p45"/>
          <p:cNvSpPr txBox="1">
            <a:spLocks noGrp="1"/>
          </p:cNvSpPr>
          <p:nvPr>
            <p:ph type="subTitle" idx="1"/>
          </p:nvPr>
        </p:nvSpPr>
        <p:spPr>
          <a:xfrm>
            <a:off x="882150" y="2858089"/>
            <a:ext cx="23592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Recap the main mathematical concepts covered during the lesson</a:t>
            </a:r>
            <a:endParaRPr/>
          </a:p>
        </p:txBody>
      </p:sp>
      <p:sp>
        <p:nvSpPr>
          <p:cNvPr id="1303" name="Google Shape;1303;p45"/>
          <p:cNvSpPr txBox="1">
            <a:spLocks noGrp="1"/>
          </p:cNvSpPr>
          <p:nvPr>
            <p:ph type="subTitle" idx="2"/>
          </p:nvPr>
        </p:nvSpPr>
        <p:spPr>
          <a:xfrm>
            <a:off x="3393748" y="2858089"/>
            <a:ext cx="23565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Emphasize the practical relevance of the concepts and skills of the lesson</a:t>
            </a:r>
            <a:endParaRPr/>
          </a:p>
        </p:txBody>
      </p:sp>
      <p:sp>
        <p:nvSpPr>
          <p:cNvPr id="1304" name="Google Shape;1304;p45"/>
          <p:cNvSpPr txBox="1">
            <a:spLocks noGrp="1"/>
          </p:cNvSpPr>
          <p:nvPr>
            <p:ph type="subTitle" idx="3"/>
          </p:nvPr>
        </p:nvSpPr>
        <p:spPr>
          <a:xfrm>
            <a:off x="5902646" y="2858087"/>
            <a:ext cx="23592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Provide a glimpse into the upcoming lessons for continuity of learning</a:t>
            </a:r>
            <a:endParaRPr/>
          </a:p>
        </p:txBody>
      </p:sp>
      <p:sp>
        <p:nvSpPr>
          <p:cNvPr id="1305" name="Google Shape;1305;p45"/>
          <p:cNvSpPr txBox="1">
            <a:spLocks noGrp="1"/>
          </p:cNvSpPr>
          <p:nvPr>
            <p:ph type="subTitle" idx="4"/>
          </p:nvPr>
        </p:nvSpPr>
        <p:spPr>
          <a:xfrm>
            <a:off x="882150"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Summarize </a:t>
            </a:r>
            <a:endParaRPr/>
          </a:p>
          <a:p>
            <a:pPr marL="0" lvl="0" indent="0" algn="ctr" rtl="0">
              <a:spcBef>
                <a:spcPts val="0"/>
              </a:spcBef>
              <a:spcAft>
                <a:spcPts val="0"/>
              </a:spcAft>
              <a:buNone/>
            </a:pPr>
            <a:r>
              <a:rPr lang="en"/>
              <a:t>key concepts</a:t>
            </a:r>
            <a:endParaRPr/>
          </a:p>
        </p:txBody>
      </p:sp>
      <p:sp>
        <p:nvSpPr>
          <p:cNvPr id="1306" name="Google Shape;1306;p45"/>
          <p:cNvSpPr txBox="1">
            <a:spLocks noGrp="1"/>
          </p:cNvSpPr>
          <p:nvPr>
            <p:ph type="subTitle" idx="5"/>
          </p:nvPr>
        </p:nvSpPr>
        <p:spPr>
          <a:xfrm>
            <a:off x="3393757"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Real-world applications</a:t>
            </a:r>
            <a:endParaRPr/>
          </a:p>
        </p:txBody>
      </p:sp>
      <p:sp>
        <p:nvSpPr>
          <p:cNvPr id="1307" name="Google Shape;1307;p45"/>
          <p:cNvSpPr txBox="1">
            <a:spLocks noGrp="1"/>
          </p:cNvSpPr>
          <p:nvPr>
            <p:ph type="subTitle" idx="6"/>
          </p:nvPr>
        </p:nvSpPr>
        <p:spPr>
          <a:xfrm>
            <a:off x="5902639"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Preview </a:t>
            </a:r>
            <a:endParaRPr/>
          </a:p>
          <a:p>
            <a:pPr marL="0" lvl="0" indent="0" algn="ctr" rtl="0">
              <a:spcBef>
                <a:spcPts val="0"/>
              </a:spcBef>
              <a:spcAft>
                <a:spcPts val="0"/>
              </a:spcAft>
              <a:buNone/>
            </a:pPr>
            <a:r>
              <a:rPr lang="en"/>
              <a:t>next steps</a:t>
            </a:r>
            <a:endParaRPr/>
          </a:p>
        </p:txBody>
      </p:sp>
      <p:sp>
        <p:nvSpPr>
          <p:cNvPr id="1308" name="Google Shape;1308;p45"/>
          <p:cNvSpPr/>
          <p:nvPr/>
        </p:nvSpPr>
        <p:spPr>
          <a:xfrm>
            <a:off x="1871012" y="1700811"/>
            <a:ext cx="381468" cy="378161"/>
          </a:xfrm>
          <a:custGeom>
            <a:avLst/>
            <a:gdLst/>
            <a:ahLst/>
            <a:cxnLst/>
            <a:rect l="l" t="t" r="r" b="b"/>
            <a:pathLst>
              <a:path w="346" h="343" extrusionOk="0">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9" name="Google Shape;1309;p45"/>
          <p:cNvGrpSpPr/>
          <p:nvPr/>
        </p:nvGrpSpPr>
        <p:grpSpPr>
          <a:xfrm>
            <a:off x="4360318" y="1698611"/>
            <a:ext cx="381467" cy="382570"/>
            <a:chOff x="3161893" y="3833511"/>
            <a:chExt cx="381467" cy="382570"/>
          </a:xfrm>
        </p:grpSpPr>
        <p:sp>
          <p:nvSpPr>
            <p:cNvPr id="1310" name="Google Shape;1310;p45"/>
            <p:cNvSpPr/>
            <p:nvPr/>
          </p:nvSpPr>
          <p:spPr>
            <a:xfrm>
              <a:off x="3365857" y="3833511"/>
              <a:ext cx="177504" cy="180811"/>
            </a:xfrm>
            <a:custGeom>
              <a:avLst/>
              <a:gdLst/>
              <a:ahLst/>
              <a:cxnLst/>
              <a:rect l="l" t="t" r="r" b="b"/>
              <a:pathLst>
                <a:path w="68" h="69" extrusionOk="0">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45"/>
            <p:cNvSpPr/>
            <p:nvPr/>
          </p:nvSpPr>
          <p:spPr>
            <a:xfrm>
              <a:off x="3161893" y="3833511"/>
              <a:ext cx="180811" cy="180811"/>
            </a:xfrm>
            <a:custGeom>
              <a:avLst/>
              <a:gdLst/>
              <a:ahLst/>
              <a:cxnLst/>
              <a:rect l="l" t="t" r="r" b="b"/>
              <a:pathLst>
                <a:path w="69" h="69" extrusionOk="0">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45"/>
            <p:cNvSpPr/>
            <p:nvPr/>
          </p:nvSpPr>
          <p:spPr>
            <a:xfrm>
              <a:off x="3365857" y="4037474"/>
              <a:ext cx="177504" cy="178606"/>
            </a:xfrm>
            <a:custGeom>
              <a:avLst/>
              <a:gdLst/>
              <a:ahLst/>
              <a:cxnLst/>
              <a:rect l="l" t="t" r="r" b="b"/>
              <a:pathLst>
                <a:path w="68" h="68" extrusionOk="0">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45"/>
            <p:cNvSpPr/>
            <p:nvPr/>
          </p:nvSpPr>
          <p:spPr>
            <a:xfrm>
              <a:off x="3161893" y="4037474"/>
              <a:ext cx="180811" cy="178606"/>
            </a:xfrm>
            <a:custGeom>
              <a:avLst/>
              <a:gdLst/>
              <a:ahLst/>
              <a:cxnLst/>
              <a:rect l="l" t="t" r="r" b="b"/>
              <a:pathLst>
                <a:path w="69" h="68" extrusionOk="0">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45"/>
            <p:cNvSpPr/>
            <p:nvPr/>
          </p:nvSpPr>
          <p:spPr>
            <a:xfrm>
              <a:off x="3420982" y="3890841"/>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45"/>
            <p:cNvSpPr/>
            <p:nvPr/>
          </p:nvSpPr>
          <p:spPr>
            <a:xfrm>
              <a:off x="3420982" y="3936044"/>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45"/>
            <p:cNvSpPr/>
            <p:nvPr/>
          </p:nvSpPr>
          <p:spPr>
            <a:xfrm>
              <a:off x="3420982" y="4092600"/>
              <a:ext cx="672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45"/>
            <p:cNvSpPr/>
            <p:nvPr/>
          </p:nvSpPr>
          <p:spPr>
            <a:xfrm>
              <a:off x="3420982" y="4137803"/>
              <a:ext cx="672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45"/>
            <p:cNvSpPr/>
            <p:nvPr/>
          </p:nvSpPr>
          <p:spPr>
            <a:xfrm>
              <a:off x="3219224" y="409260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45"/>
            <p:cNvSpPr/>
            <p:nvPr/>
          </p:nvSpPr>
          <p:spPr>
            <a:xfrm>
              <a:off x="3219224" y="413780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45"/>
            <p:cNvSpPr/>
            <p:nvPr/>
          </p:nvSpPr>
          <p:spPr>
            <a:xfrm>
              <a:off x="3219224" y="3890841"/>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45"/>
            <p:cNvSpPr/>
            <p:nvPr/>
          </p:nvSpPr>
          <p:spPr>
            <a:xfrm>
              <a:off x="3219224" y="3936044"/>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2" name="Google Shape;1322;p45"/>
          <p:cNvGrpSpPr/>
          <p:nvPr/>
        </p:nvGrpSpPr>
        <p:grpSpPr>
          <a:xfrm>
            <a:off x="6890973" y="1698609"/>
            <a:ext cx="382570" cy="382571"/>
            <a:chOff x="2344935" y="2019884"/>
            <a:chExt cx="382570" cy="382571"/>
          </a:xfrm>
        </p:grpSpPr>
        <p:sp>
          <p:nvSpPr>
            <p:cNvPr id="1323" name="Google Shape;1323;p45"/>
            <p:cNvSpPr/>
            <p:nvPr/>
          </p:nvSpPr>
          <p:spPr>
            <a:xfrm>
              <a:off x="2481646" y="2019884"/>
              <a:ext cx="245859" cy="382571"/>
            </a:xfrm>
            <a:custGeom>
              <a:avLst/>
              <a:gdLst/>
              <a:ahLst/>
              <a:cxnLst/>
              <a:rect l="l" t="t" r="r" b="b"/>
              <a:pathLst>
                <a:path w="223" h="347" extrusionOk="0">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45"/>
            <p:cNvSpPr/>
            <p:nvPr/>
          </p:nvSpPr>
          <p:spPr>
            <a:xfrm>
              <a:off x="2392344" y="2043037"/>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45"/>
            <p:cNvSpPr/>
            <p:nvPr/>
          </p:nvSpPr>
          <p:spPr>
            <a:xfrm>
              <a:off x="2344935" y="2043037"/>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45"/>
            <p:cNvSpPr/>
            <p:nvPr/>
          </p:nvSpPr>
          <p:spPr>
            <a:xfrm>
              <a:off x="2392344" y="2088240"/>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45"/>
            <p:cNvSpPr/>
            <p:nvPr/>
          </p:nvSpPr>
          <p:spPr>
            <a:xfrm>
              <a:off x="2392344" y="213234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45"/>
            <p:cNvSpPr/>
            <p:nvPr/>
          </p:nvSpPr>
          <p:spPr>
            <a:xfrm>
              <a:off x="2344935" y="2132340"/>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45"/>
            <p:cNvSpPr/>
            <p:nvPr/>
          </p:nvSpPr>
          <p:spPr>
            <a:xfrm>
              <a:off x="2392344" y="217754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45"/>
            <p:cNvSpPr/>
            <p:nvPr/>
          </p:nvSpPr>
          <p:spPr>
            <a:xfrm>
              <a:off x="2392344" y="2221644"/>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45"/>
            <p:cNvSpPr/>
            <p:nvPr/>
          </p:nvSpPr>
          <p:spPr>
            <a:xfrm>
              <a:off x="2344935" y="2221644"/>
              <a:ext cx="240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45"/>
            <p:cNvSpPr/>
            <p:nvPr/>
          </p:nvSpPr>
          <p:spPr>
            <a:xfrm>
              <a:off x="2392344" y="2265744"/>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45"/>
            <p:cNvSpPr/>
            <p:nvPr/>
          </p:nvSpPr>
          <p:spPr>
            <a:xfrm>
              <a:off x="2392344" y="2313152"/>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45"/>
            <p:cNvSpPr/>
            <p:nvPr/>
          </p:nvSpPr>
          <p:spPr>
            <a:xfrm>
              <a:off x="2344935" y="2313152"/>
              <a:ext cx="24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45"/>
            <p:cNvSpPr/>
            <p:nvPr/>
          </p:nvSpPr>
          <p:spPr>
            <a:xfrm>
              <a:off x="2392344" y="2358355"/>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46"/>
          <p:cNvSpPr txBox="1">
            <a:spLocks noGrp="1"/>
          </p:cNvSpPr>
          <p:nvPr>
            <p:ph type="title"/>
          </p:nvPr>
        </p:nvSpPr>
        <p:spPr>
          <a:xfrm>
            <a:off x="713263" y="6775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341" name="Google Shape;1341;p46"/>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DM Sans Medium"/>
                <a:ea typeface="DM Sans Medium"/>
                <a:cs typeface="DM Sans Medium"/>
                <a:sym typeface="DM Sans Medium"/>
              </a:rPr>
              <a:t>Do you have any questions?</a:t>
            </a:r>
            <a:endParaRPr sz="2000">
              <a:latin typeface="DM Sans Medium"/>
              <a:ea typeface="DM Sans Medium"/>
              <a:cs typeface="DM Sans Medium"/>
              <a:sym typeface="DM Sans Medium"/>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342" name="Google Shape;1342;p46"/>
          <p:cNvSpPr txBox="1"/>
          <p:nvPr/>
        </p:nvSpPr>
        <p:spPr>
          <a:xfrm>
            <a:off x="713225" y="412585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grpSp>
        <p:nvGrpSpPr>
          <p:cNvPr id="1343" name="Google Shape;1343;p46"/>
          <p:cNvGrpSpPr/>
          <p:nvPr/>
        </p:nvGrpSpPr>
        <p:grpSpPr>
          <a:xfrm>
            <a:off x="1711667" y="3115538"/>
            <a:ext cx="399178" cy="399178"/>
            <a:chOff x="2038375" y="3798025"/>
            <a:chExt cx="841792" cy="841792"/>
          </a:xfrm>
        </p:grpSpPr>
        <p:sp>
          <p:nvSpPr>
            <p:cNvPr id="1344" name="Google Shape;1344;p46"/>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46"/>
          <p:cNvGrpSpPr/>
          <p:nvPr/>
        </p:nvGrpSpPr>
        <p:grpSpPr>
          <a:xfrm>
            <a:off x="2569312" y="3171892"/>
            <a:ext cx="407391" cy="286470"/>
            <a:chOff x="3476576" y="2633631"/>
            <a:chExt cx="417024" cy="293244"/>
          </a:xfrm>
        </p:grpSpPr>
        <p:sp>
          <p:nvSpPr>
            <p:cNvPr id="1347" name="Google Shape;1347;p4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46"/>
          <p:cNvGrpSpPr/>
          <p:nvPr/>
        </p:nvGrpSpPr>
        <p:grpSpPr>
          <a:xfrm>
            <a:off x="845801" y="3111431"/>
            <a:ext cx="407432" cy="407391"/>
            <a:chOff x="812101" y="2571761"/>
            <a:chExt cx="417066" cy="417024"/>
          </a:xfrm>
        </p:grpSpPr>
        <p:sp>
          <p:nvSpPr>
            <p:cNvPr id="1350" name="Google Shape;1350;p4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 name="Google Shape;1354;p46"/>
          <p:cNvGrpSpPr/>
          <p:nvPr/>
        </p:nvGrpSpPr>
        <p:grpSpPr>
          <a:xfrm>
            <a:off x="4984885" y="952956"/>
            <a:ext cx="3460669" cy="3679360"/>
            <a:chOff x="4977785" y="924631"/>
            <a:chExt cx="3460669" cy="3679360"/>
          </a:xfrm>
        </p:grpSpPr>
        <p:grpSp>
          <p:nvGrpSpPr>
            <p:cNvPr id="1355" name="Google Shape;1355;p46"/>
            <p:cNvGrpSpPr/>
            <p:nvPr/>
          </p:nvGrpSpPr>
          <p:grpSpPr>
            <a:xfrm>
              <a:off x="5409492" y="1599100"/>
              <a:ext cx="1988668" cy="1400059"/>
              <a:chOff x="3622711" y="1331469"/>
              <a:chExt cx="959226" cy="675313"/>
            </a:xfrm>
          </p:grpSpPr>
          <p:sp>
            <p:nvSpPr>
              <p:cNvPr id="1356" name="Google Shape;1356;p46"/>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46"/>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41578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46"/>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46"/>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46"/>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46"/>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46"/>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46"/>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46"/>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46"/>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46"/>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46"/>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46"/>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46"/>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46"/>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1" name="Google Shape;1371;p46"/>
            <p:cNvGrpSpPr/>
            <p:nvPr/>
          </p:nvGrpSpPr>
          <p:grpSpPr>
            <a:xfrm flipH="1">
              <a:off x="6979971" y="1968812"/>
              <a:ext cx="1458483" cy="2635179"/>
              <a:chOff x="5132143" y="1520276"/>
              <a:chExt cx="1241051" cy="2242324"/>
            </a:xfrm>
          </p:grpSpPr>
          <p:sp>
            <p:nvSpPr>
              <p:cNvPr id="1372" name="Google Shape;1372;p46"/>
              <p:cNvSpPr/>
              <p:nvPr/>
            </p:nvSpPr>
            <p:spPr>
              <a:xfrm flipH="1">
                <a:off x="5171192" y="3562026"/>
                <a:ext cx="209023" cy="187554"/>
              </a:xfrm>
              <a:custGeom>
                <a:avLst/>
                <a:gdLst/>
                <a:ahLst/>
                <a:cxnLst/>
                <a:rect l="l" t="t" r="r" b="b"/>
                <a:pathLst>
                  <a:path w="273" h="245" extrusionOk="0">
                    <a:moveTo>
                      <a:pt x="0" y="10"/>
                    </a:moveTo>
                    <a:lnTo>
                      <a:pt x="14" y="190"/>
                    </a:lnTo>
                    <a:lnTo>
                      <a:pt x="273" y="245"/>
                    </a:lnTo>
                    <a:lnTo>
                      <a:pt x="141" y="111"/>
                    </a:lnTo>
                    <a:lnTo>
                      <a:pt x="109" y="0"/>
                    </a:lnTo>
                    <a:lnTo>
                      <a:pt x="0" y="1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46"/>
              <p:cNvSpPr/>
              <p:nvPr/>
            </p:nvSpPr>
            <p:spPr>
              <a:xfrm flipH="1">
                <a:off x="5132143" y="3634751"/>
                <a:ext cx="265681" cy="127843"/>
              </a:xfrm>
              <a:custGeom>
                <a:avLst/>
                <a:gdLst/>
                <a:ahLst/>
                <a:cxnLst/>
                <a:rect l="l" t="t" r="r" b="b"/>
                <a:pathLst>
                  <a:path w="347" h="167" extrusionOk="0">
                    <a:moveTo>
                      <a:pt x="164" y="0"/>
                    </a:moveTo>
                    <a:lnTo>
                      <a:pt x="347" y="162"/>
                    </a:lnTo>
                    <a:lnTo>
                      <a:pt x="0" y="167"/>
                    </a:lnTo>
                    <a:lnTo>
                      <a:pt x="23" y="2"/>
                    </a:lnTo>
                    <a:lnTo>
                      <a:pt x="93" y="69"/>
                    </a:lnTo>
                    <a:lnTo>
                      <a:pt x="16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46"/>
              <p:cNvSpPr/>
              <p:nvPr/>
            </p:nvSpPr>
            <p:spPr>
              <a:xfrm flipH="1">
                <a:off x="5245460" y="3649296"/>
                <a:ext cx="26798" cy="19138"/>
              </a:xfrm>
              <a:custGeom>
                <a:avLst/>
                <a:gdLst/>
                <a:ahLst/>
                <a:cxnLst/>
                <a:rect l="l" t="t" r="r" b="b"/>
                <a:pathLst>
                  <a:path w="35" h="25" extrusionOk="0">
                    <a:moveTo>
                      <a:pt x="3" y="25"/>
                    </a:moveTo>
                    <a:lnTo>
                      <a:pt x="0" y="20"/>
                    </a:lnTo>
                    <a:lnTo>
                      <a:pt x="33" y="0"/>
                    </a:lnTo>
                    <a:lnTo>
                      <a:pt x="35" y="4"/>
                    </a:lnTo>
                    <a:lnTo>
                      <a:pt x="3"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46"/>
              <p:cNvSpPr/>
              <p:nvPr/>
            </p:nvSpPr>
            <p:spPr>
              <a:xfrm flipH="1">
                <a:off x="5224021" y="3660013"/>
                <a:ext cx="26798" cy="19138"/>
              </a:xfrm>
              <a:custGeom>
                <a:avLst/>
                <a:gdLst/>
                <a:ahLst/>
                <a:cxnLst/>
                <a:rect l="l" t="t" r="r" b="b"/>
                <a:pathLst>
                  <a:path w="35" h="25" extrusionOk="0">
                    <a:moveTo>
                      <a:pt x="5" y="25"/>
                    </a:moveTo>
                    <a:lnTo>
                      <a:pt x="0" y="20"/>
                    </a:lnTo>
                    <a:lnTo>
                      <a:pt x="32" y="0"/>
                    </a:lnTo>
                    <a:lnTo>
                      <a:pt x="35" y="4"/>
                    </a:lnTo>
                    <a:lnTo>
                      <a:pt x="5"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46"/>
              <p:cNvSpPr/>
              <p:nvPr/>
            </p:nvSpPr>
            <p:spPr>
              <a:xfrm flipH="1">
                <a:off x="5749192" y="3588825"/>
                <a:ext cx="205194" cy="168415"/>
              </a:xfrm>
              <a:custGeom>
                <a:avLst/>
                <a:gdLst/>
                <a:ahLst/>
                <a:cxnLst/>
                <a:rect l="l" t="t" r="r" b="b"/>
                <a:pathLst>
                  <a:path w="268" h="220" extrusionOk="0">
                    <a:moveTo>
                      <a:pt x="245" y="7"/>
                    </a:moveTo>
                    <a:lnTo>
                      <a:pt x="268" y="160"/>
                    </a:lnTo>
                    <a:lnTo>
                      <a:pt x="0" y="220"/>
                    </a:lnTo>
                    <a:lnTo>
                      <a:pt x="144" y="84"/>
                    </a:lnTo>
                    <a:lnTo>
                      <a:pt x="134" y="0"/>
                    </a:lnTo>
                    <a:lnTo>
                      <a:pt x="245" y="7"/>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46"/>
              <p:cNvSpPr/>
              <p:nvPr/>
            </p:nvSpPr>
            <p:spPr>
              <a:xfrm flipH="1">
                <a:off x="5738472" y="3645474"/>
                <a:ext cx="236587" cy="117125"/>
              </a:xfrm>
              <a:custGeom>
                <a:avLst/>
                <a:gdLst/>
                <a:ahLst/>
                <a:cxnLst/>
                <a:rect l="l" t="t" r="r" b="b"/>
                <a:pathLst>
                  <a:path w="309" h="153" extrusionOk="0">
                    <a:moveTo>
                      <a:pt x="159" y="0"/>
                    </a:moveTo>
                    <a:lnTo>
                      <a:pt x="0" y="153"/>
                    </a:lnTo>
                    <a:lnTo>
                      <a:pt x="309" y="151"/>
                    </a:lnTo>
                    <a:lnTo>
                      <a:pt x="286" y="7"/>
                    </a:lnTo>
                    <a:lnTo>
                      <a:pt x="238" y="72"/>
                    </a:lnTo>
                    <a:lnTo>
                      <a:pt x="15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46"/>
              <p:cNvSpPr/>
              <p:nvPr/>
            </p:nvSpPr>
            <p:spPr>
              <a:xfrm flipH="1">
                <a:off x="5851789" y="3660019"/>
                <a:ext cx="26032" cy="17607"/>
              </a:xfrm>
              <a:custGeom>
                <a:avLst/>
                <a:gdLst/>
                <a:ahLst/>
                <a:cxnLst/>
                <a:rect l="l" t="t" r="r" b="b"/>
                <a:pathLst>
                  <a:path w="34" h="23" extrusionOk="0">
                    <a:moveTo>
                      <a:pt x="32" y="23"/>
                    </a:moveTo>
                    <a:lnTo>
                      <a:pt x="0" y="4"/>
                    </a:lnTo>
                    <a:lnTo>
                      <a:pt x="2" y="0"/>
                    </a:lnTo>
                    <a:lnTo>
                      <a:pt x="34"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46"/>
              <p:cNvSpPr/>
              <p:nvPr/>
            </p:nvSpPr>
            <p:spPr>
              <a:xfrm flipH="1">
                <a:off x="5872461" y="3670737"/>
                <a:ext cx="26798" cy="17607"/>
              </a:xfrm>
              <a:custGeom>
                <a:avLst/>
                <a:gdLst/>
                <a:ahLst/>
                <a:cxnLst/>
                <a:rect l="l" t="t" r="r" b="b"/>
                <a:pathLst>
                  <a:path w="35" h="23" extrusionOk="0">
                    <a:moveTo>
                      <a:pt x="32" y="23"/>
                    </a:moveTo>
                    <a:lnTo>
                      <a:pt x="0" y="4"/>
                    </a:lnTo>
                    <a:lnTo>
                      <a:pt x="2" y="0"/>
                    </a:lnTo>
                    <a:lnTo>
                      <a:pt x="35"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46"/>
              <p:cNvSpPr/>
              <p:nvPr/>
            </p:nvSpPr>
            <p:spPr>
              <a:xfrm rot="-633488" flipH="1">
                <a:off x="5673471" y="1766217"/>
                <a:ext cx="128195" cy="253687"/>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46"/>
              <p:cNvSpPr/>
              <p:nvPr/>
            </p:nvSpPr>
            <p:spPr>
              <a:xfrm>
                <a:off x="5738480" y="1670962"/>
                <a:ext cx="0" cy="1720"/>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46"/>
              <p:cNvSpPr/>
              <p:nvPr/>
            </p:nvSpPr>
            <p:spPr>
              <a:xfrm rot="-633489" flipH="1">
                <a:off x="5671050" y="1807722"/>
                <a:ext cx="125496" cy="130217"/>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46"/>
              <p:cNvSpPr/>
              <p:nvPr/>
            </p:nvSpPr>
            <p:spPr>
              <a:xfrm rot="-633481" flipH="1">
                <a:off x="5635960" y="1614358"/>
                <a:ext cx="237497" cy="284723"/>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46"/>
              <p:cNvSpPr/>
              <p:nvPr/>
            </p:nvSpPr>
            <p:spPr>
              <a:xfrm rot="-633479" flipH="1">
                <a:off x="5700559" y="1773589"/>
                <a:ext cx="39808" cy="22265"/>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46"/>
              <p:cNvSpPr/>
              <p:nvPr/>
            </p:nvSpPr>
            <p:spPr>
              <a:xfrm rot="-633483" flipH="1">
                <a:off x="5851296" y="1772282"/>
                <a:ext cx="24290" cy="16193"/>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46"/>
              <p:cNvSpPr/>
              <p:nvPr/>
            </p:nvSpPr>
            <p:spPr>
              <a:xfrm rot="-633483" flipH="1">
                <a:off x="5827115" y="1742475"/>
                <a:ext cx="18892" cy="3778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46"/>
              <p:cNvSpPr/>
              <p:nvPr/>
            </p:nvSpPr>
            <p:spPr>
              <a:xfrm rot="-633483" flipH="1">
                <a:off x="5761344" y="1743130"/>
                <a:ext cx="18217" cy="3778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46"/>
              <p:cNvSpPr/>
              <p:nvPr/>
            </p:nvSpPr>
            <p:spPr>
              <a:xfrm rot="-633481" flipH="1">
                <a:off x="5716394" y="1692684"/>
                <a:ext cx="62073" cy="57349"/>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46"/>
              <p:cNvSpPr/>
              <p:nvPr/>
            </p:nvSpPr>
            <p:spPr>
              <a:xfrm rot="-633480" flipH="1">
                <a:off x="5819509" y="1698490"/>
                <a:ext cx="43181" cy="49253"/>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46"/>
              <p:cNvSpPr/>
              <p:nvPr/>
            </p:nvSpPr>
            <p:spPr>
              <a:xfrm rot="-633491" flipH="1">
                <a:off x="5600603" y="1703363"/>
                <a:ext cx="85216" cy="148277"/>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46"/>
              <p:cNvSpPr/>
              <p:nvPr/>
            </p:nvSpPr>
            <p:spPr>
              <a:xfrm rot="-633480" flipH="1">
                <a:off x="5591390" y="1546767"/>
                <a:ext cx="311041" cy="236819"/>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46"/>
              <p:cNvSpPr/>
              <p:nvPr/>
            </p:nvSpPr>
            <p:spPr>
              <a:xfrm flipH="1">
                <a:off x="6014420" y="2256924"/>
                <a:ext cx="358774" cy="165973"/>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46"/>
              <p:cNvSpPr/>
              <p:nvPr/>
            </p:nvSpPr>
            <p:spPr>
              <a:xfrm flipH="1">
                <a:off x="5807241" y="1918418"/>
                <a:ext cx="314098" cy="447837"/>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46"/>
              <p:cNvSpPr/>
              <p:nvPr/>
            </p:nvSpPr>
            <p:spPr>
              <a:xfrm flipH="1">
                <a:off x="5256844" y="2341951"/>
                <a:ext cx="706081" cy="1266029"/>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46"/>
              <p:cNvSpPr/>
              <p:nvPr/>
            </p:nvSpPr>
            <p:spPr>
              <a:xfrm flipH="1">
                <a:off x="5468122" y="1896751"/>
                <a:ext cx="437178" cy="613196"/>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46"/>
              <p:cNvSpPr/>
              <p:nvPr/>
            </p:nvSpPr>
            <p:spPr>
              <a:xfrm flipH="1">
                <a:off x="5880077" y="2029496"/>
                <a:ext cx="379532" cy="276607"/>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46"/>
              <p:cNvSpPr/>
              <p:nvPr/>
            </p:nvSpPr>
            <p:spPr>
              <a:xfrm flipH="1">
                <a:off x="5793761" y="2148459"/>
                <a:ext cx="242121" cy="229775"/>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46"/>
              <p:cNvSpPr/>
              <p:nvPr/>
            </p:nvSpPr>
            <p:spPr>
              <a:xfrm flipH="1">
                <a:off x="5512087" y="1963933"/>
                <a:ext cx="419411" cy="509509"/>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9" name="Google Shape;1399;p46"/>
            <p:cNvGrpSpPr/>
            <p:nvPr/>
          </p:nvGrpSpPr>
          <p:grpSpPr>
            <a:xfrm>
              <a:off x="4977785" y="1035662"/>
              <a:ext cx="676370" cy="1142272"/>
              <a:chOff x="2757910" y="1240337"/>
              <a:chExt cx="676370" cy="1142272"/>
            </a:xfrm>
          </p:grpSpPr>
          <p:sp>
            <p:nvSpPr>
              <p:cNvPr id="1400" name="Google Shape;1400;p46"/>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46"/>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46"/>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46"/>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46"/>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46"/>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46"/>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46"/>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8" name="Google Shape;1408;p46"/>
            <p:cNvGrpSpPr/>
            <p:nvPr/>
          </p:nvGrpSpPr>
          <p:grpSpPr>
            <a:xfrm>
              <a:off x="5954721" y="2930236"/>
              <a:ext cx="821542" cy="769820"/>
              <a:chOff x="1932280" y="1331475"/>
              <a:chExt cx="637200" cy="597084"/>
            </a:xfrm>
          </p:grpSpPr>
          <p:sp>
            <p:nvSpPr>
              <p:cNvPr id="1409" name="Google Shape;1409;p46"/>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46"/>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46"/>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46"/>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46"/>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46"/>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46"/>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46"/>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46"/>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46"/>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46"/>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46"/>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1" name="Google Shape;1421;p46"/>
            <p:cNvSpPr/>
            <p:nvPr/>
          </p:nvSpPr>
          <p:spPr>
            <a:xfrm>
              <a:off x="6979977" y="334917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46"/>
            <p:cNvSpPr/>
            <p:nvPr/>
          </p:nvSpPr>
          <p:spPr>
            <a:xfrm>
              <a:off x="6594533" y="924631"/>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46"/>
            <p:cNvSpPr/>
            <p:nvPr/>
          </p:nvSpPr>
          <p:spPr>
            <a:xfrm>
              <a:off x="5875411" y="1319404"/>
              <a:ext cx="200575"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46"/>
            <p:cNvSpPr/>
            <p:nvPr/>
          </p:nvSpPr>
          <p:spPr>
            <a:xfrm>
              <a:off x="5619684" y="31114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25" name="Google Shape;1425;p46"/>
            <p:cNvGrpSpPr/>
            <p:nvPr/>
          </p:nvGrpSpPr>
          <p:grpSpPr>
            <a:xfrm>
              <a:off x="7530569" y="1422202"/>
              <a:ext cx="415198" cy="415198"/>
              <a:chOff x="1404969" y="1106377"/>
              <a:chExt cx="415198" cy="415198"/>
            </a:xfrm>
          </p:grpSpPr>
          <p:sp>
            <p:nvSpPr>
              <p:cNvPr id="1426" name="Google Shape;1426;p46"/>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46"/>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4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sp>
        <p:nvSpPr>
          <p:cNvPr id="1433" name="Google Shape;1433;p47"/>
          <p:cNvSpPr/>
          <p:nvPr/>
        </p:nvSpPr>
        <p:spPr>
          <a:xfrm>
            <a:off x="713225" y="3833511"/>
            <a:ext cx="381468" cy="382571"/>
          </a:xfrm>
          <a:custGeom>
            <a:avLst/>
            <a:gdLst/>
            <a:ahLst/>
            <a:cxnLst/>
            <a:rect l="l" t="t" r="r" b="b"/>
            <a:pathLst>
              <a:path w="146" h="146" extrusionOk="0">
                <a:moveTo>
                  <a:pt x="146" y="26"/>
                </a:moveTo>
                <a:cubicBezTo>
                  <a:pt x="95" y="26"/>
                  <a:pt x="95" y="26"/>
                  <a:pt x="95" y="26"/>
                </a:cubicBezTo>
                <a:cubicBezTo>
                  <a:pt x="95" y="17"/>
                  <a:pt x="95" y="17"/>
                  <a:pt x="95" y="17"/>
                </a:cubicBezTo>
                <a:cubicBezTo>
                  <a:pt x="95" y="8"/>
                  <a:pt x="87" y="0"/>
                  <a:pt x="77" y="0"/>
                </a:cubicBezTo>
                <a:cubicBezTo>
                  <a:pt x="9" y="0"/>
                  <a:pt x="9" y="0"/>
                  <a:pt x="9" y="0"/>
                </a:cubicBezTo>
                <a:cubicBezTo>
                  <a:pt x="9" y="137"/>
                  <a:pt x="9" y="137"/>
                  <a:pt x="9" y="137"/>
                </a:cubicBezTo>
                <a:cubicBezTo>
                  <a:pt x="0" y="137"/>
                  <a:pt x="0" y="137"/>
                  <a:pt x="0" y="137"/>
                </a:cubicBezTo>
                <a:cubicBezTo>
                  <a:pt x="0" y="146"/>
                  <a:pt x="0" y="146"/>
                  <a:pt x="0" y="146"/>
                </a:cubicBezTo>
                <a:cubicBezTo>
                  <a:pt x="43" y="146"/>
                  <a:pt x="43" y="146"/>
                  <a:pt x="43" y="146"/>
                </a:cubicBezTo>
                <a:cubicBezTo>
                  <a:pt x="43" y="137"/>
                  <a:pt x="43" y="137"/>
                  <a:pt x="43" y="137"/>
                </a:cubicBezTo>
                <a:cubicBezTo>
                  <a:pt x="35" y="137"/>
                  <a:pt x="35" y="137"/>
                  <a:pt x="35" y="137"/>
                </a:cubicBezTo>
                <a:cubicBezTo>
                  <a:pt x="35" y="60"/>
                  <a:pt x="35" y="60"/>
                  <a:pt x="35" y="60"/>
                </a:cubicBezTo>
                <a:cubicBezTo>
                  <a:pt x="60" y="60"/>
                  <a:pt x="60" y="60"/>
                  <a:pt x="60" y="60"/>
                </a:cubicBezTo>
                <a:cubicBezTo>
                  <a:pt x="60" y="86"/>
                  <a:pt x="60" y="86"/>
                  <a:pt x="60" y="86"/>
                </a:cubicBezTo>
                <a:cubicBezTo>
                  <a:pt x="146" y="86"/>
                  <a:pt x="146" y="86"/>
                  <a:pt x="146" y="86"/>
                </a:cubicBezTo>
                <a:cubicBezTo>
                  <a:pt x="126" y="56"/>
                  <a:pt x="126" y="56"/>
                  <a:pt x="126" y="56"/>
                </a:cubicBezTo>
                <a:lnTo>
                  <a:pt x="146" y="26"/>
                </a:lnTo>
                <a:close/>
                <a:moveTo>
                  <a:pt x="26" y="60"/>
                </a:moveTo>
                <a:cubicBezTo>
                  <a:pt x="26" y="137"/>
                  <a:pt x="26" y="137"/>
                  <a:pt x="26" y="137"/>
                </a:cubicBezTo>
                <a:cubicBezTo>
                  <a:pt x="18" y="137"/>
                  <a:pt x="18" y="137"/>
                  <a:pt x="18" y="137"/>
                </a:cubicBezTo>
                <a:cubicBezTo>
                  <a:pt x="18" y="9"/>
                  <a:pt x="18" y="9"/>
                  <a:pt x="18" y="9"/>
                </a:cubicBezTo>
                <a:cubicBezTo>
                  <a:pt x="26" y="9"/>
                  <a:pt x="26" y="9"/>
                  <a:pt x="26" y="9"/>
                </a:cubicBezTo>
                <a:lnTo>
                  <a:pt x="26" y="60"/>
                </a:lnTo>
                <a:close/>
                <a:moveTo>
                  <a:pt x="77" y="77"/>
                </a:moveTo>
                <a:cubicBezTo>
                  <a:pt x="69" y="77"/>
                  <a:pt x="69" y="77"/>
                  <a:pt x="69" y="77"/>
                </a:cubicBezTo>
                <a:cubicBezTo>
                  <a:pt x="69" y="60"/>
                  <a:pt x="69" y="60"/>
                  <a:pt x="69" y="60"/>
                </a:cubicBezTo>
                <a:cubicBezTo>
                  <a:pt x="77" y="60"/>
                  <a:pt x="77" y="60"/>
                  <a:pt x="77" y="60"/>
                </a:cubicBezTo>
                <a:cubicBezTo>
                  <a:pt x="82" y="60"/>
                  <a:pt x="86" y="64"/>
                  <a:pt x="86" y="69"/>
                </a:cubicBezTo>
                <a:cubicBezTo>
                  <a:pt x="86" y="74"/>
                  <a:pt x="82" y="77"/>
                  <a:pt x="77" y="77"/>
                </a:cubicBezTo>
                <a:close/>
                <a:moveTo>
                  <a:pt x="86" y="54"/>
                </a:moveTo>
                <a:cubicBezTo>
                  <a:pt x="83" y="52"/>
                  <a:pt x="81" y="52"/>
                  <a:pt x="77" y="52"/>
                </a:cubicBezTo>
                <a:cubicBezTo>
                  <a:pt x="76" y="52"/>
                  <a:pt x="37" y="52"/>
                  <a:pt x="35" y="52"/>
                </a:cubicBezTo>
                <a:cubicBezTo>
                  <a:pt x="35" y="9"/>
                  <a:pt x="35" y="9"/>
                  <a:pt x="35" y="9"/>
                </a:cubicBezTo>
                <a:cubicBezTo>
                  <a:pt x="77" y="9"/>
                  <a:pt x="77" y="9"/>
                  <a:pt x="77" y="9"/>
                </a:cubicBezTo>
                <a:cubicBezTo>
                  <a:pt x="82" y="9"/>
                  <a:pt x="86" y="13"/>
                  <a:pt x="86" y="17"/>
                </a:cubicBezTo>
                <a:lnTo>
                  <a:pt x="86" y="54"/>
                </a:lnTo>
                <a:close/>
                <a:moveTo>
                  <a:pt x="130" y="77"/>
                </a:moveTo>
                <a:cubicBezTo>
                  <a:pt x="92" y="77"/>
                  <a:pt x="92" y="77"/>
                  <a:pt x="92" y="77"/>
                </a:cubicBezTo>
                <a:cubicBezTo>
                  <a:pt x="94" y="75"/>
                  <a:pt x="95" y="72"/>
                  <a:pt x="95" y="69"/>
                </a:cubicBezTo>
                <a:cubicBezTo>
                  <a:pt x="95" y="35"/>
                  <a:pt x="95" y="35"/>
                  <a:pt x="95" y="35"/>
                </a:cubicBezTo>
                <a:cubicBezTo>
                  <a:pt x="130" y="35"/>
                  <a:pt x="130" y="35"/>
                  <a:pt x="130" y="35"/>
                </a:cubicBezTo>
                <a:cubicBezTo>
                  <a:pt x="116" y="56"/>
                  <a:pt x="116" y="56"/>
                  <a:pt x="116" y="56"/>
                </a:cubicBezTo>
                <a:lnTo>
                  <a:pt x="130" y="7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47"/>
          <p:cNvSpPr/>
          <p:nvPr/>
        </p:nvSpPr>
        <p:spPr>
          <a:xfrm>
            <a:off x="8061435" y="3833511"/>
            <a:ext cx="335162" cy="382571"/>
          </a:xfrm>
          <a:custGeom>
            <a:avLst/>
            <a:gdLst/>
            <a:ahLst/>
            <a:cxnLst/>
            <a:rect l="l" t="t" r="r" b="b"/>
            <a:pathLst>
              <a:path w="128" h="146" extrusionOk="0">
                <a:moveTo>
                  <a:pt x="120" y="91"/>
                </a:moveTo>
                <a:cubicBezTo>
                  <a:pt x="120" y="55"/>
                  <a:pt x="120" y="55"/>
                  <a:pt x="120" y="55"/>
                </a:cubicBezTo>
                <a:cubicBezTo>
                  <a:pt x="125" y="54"/>
                  <a:pt x="128" y="48"/>
                  <a:pt x="128" y="43"/>
                </a:cubicBezTo>
                <a:cubicBezTo>
                  <a:pt x="128" y="36"/>
                  <a:pt x="123" y="31"/>
                  <a:pt x="116" y="31"/>
                </a:cubicBezTo>
                <a:cubicBezTo>
                  <a:pt x="113" y="30"/>
                  <a:pt x="110" y="32"/>
                  <a:pt x="107" y="34"/>
                </a:cubicBezTo>
                <a:cubicBezTo>
                  <a:pt x="77" y="16"/>
                  <a:pt x="77" y="16"/>
                  <a:pt x="77" y="16"/>
                </a:cubicBezTo>
                <a:cubicBezTo>
                  <a:pt x="77" y="15"/>
                  <a:pt x="77" y="14"/>
                  <a:pt x="77" y="13"/>
                </a:cubicBezTo>
                <a:cubicBezTo>
                  <a:pt x="77" y="6"/>
                  <a:pt x="71" y="0"/>
                  <a:pt x="64" y="0"/>
                </a:cubicBezTo>
                <a:cubicBezTo>
                  <a:pt x="57" y="0"/>
                  <a:pt x="51" y="6"/>
                  <a:pt x="51" y="13"/>
                </a:cubicBezTo>
                <a:cubicBezTo>
                  <a:pt x="51" y="14"/>
                  <a:pt x="52" y="15"/>
                  <a:pt x="52" y="16"/>
                </a:cubicBezTo>
                <a:cubicBezTo>
                  <a:pt x="21" y="34"/>
                  <a:pt x="21" y="34"/>
                  <a:pt x="21" y="34"/>
                </a:cubicBezTo>
                <a:cubicBezTo>
                  <a:pt x="19" y="32"/>
                  <a:pt x="16" y="30"/>
                  <a:pt x="12" y="31"/>
                </a:cubicBezTo>
                <a:cubicBezTo>
                  <a:pt x="6" y="31"/>
                  <a:pt x="1" y="36"/>
                  <a:pt x="0" y="43"/>
                </a:cubicBezTo>
                <a:cubicBezTo>
                  <a:pt x="0" y="48"/>
                  <a:pt x="4" y="54"/>
                  <a:pt x="9" y="55"/>
                </a:cubicBezTo>
                <a:cubicBezTo>
                  <a:pt x="9" y="91"/>
                  <a:pt x="9" y="91"/>
                  <a:pt x="9" y="91"/>
                </a:cubicBezTo>
                <a:cubicBezTo>
                  <a:pt x="4" y="93"/>
                  <a:pt x="0" y="98"/>
                  <a:pt x="0" y="104"/>
                </a:cubicBezTo>
                <a:cubicBezTo>
                  <a:pt x="1" y="110"/>
                  <a:pt x="6" y="115"/>
                  <a:pt x="12" y="116"/>
                </a:cubicBezTo>
                <a:cubicBezTo>
                  <a:pt x="16" y="116"/>
                  <a:pt x="19" y="115"/>
                  <a:pt x="21" y="113"/>
                </a:cubicBezTo>
                <a:cubicBezTo>
                  <a:pt x="52" y="131"/>
                  <a:pt x="52" y="131"/>
                  <a:pt x="52" y="131"/>
                </a:cubicBezTo>
                <a:cubicBezTo>
                  <a:pt x="52" y="131"/>
                  <a:pt x="51" y="132"/>
                  <a:pt x="51" y="133"/>
                </a:cubicBezTo>
                <a:cubicBezTo>
                  <a:pt x="51" y="140"/>
                  <a:pt x="57" y="146"/>
                  <a:pt x="64" y="146"/>
                </a:cubicBezTo>
                <a:cubicBezTo>
                  <a:pt x="71" y="146"/>
                  <a:pt x="77" y="140"/>
                  <a:pt x="77" y="133"/>
                </a:cubicBezTo>
                <a:cubicBezTo>
                  <a:pt x="77" y="132"/>
                  <a:pt x="77" y="131"/>
                  <a:pt x="77" y="131"/>
                </a:cubicBezTo>
                <a:cubicBezTo>
                  <a:pt x="107" y="113"/>
                  <a:pt x="107" y="113"/>
                  <a:pt x="107" y="113"/>
                </a:cubicBezTo>
                <a:cubicBezTo>
                  <a:pt x="110" y="115"/>
                  <a:pt x="113" y="116"/>
                  <a:pt x="116" y="116"/>
                </a:cubicBezTo>
                <a:cubicBezTo>
                  <a:pt x="123" y="115"/>
                  <a:pt x="128" y="110"/>
                  <a:pt x="128" y="104"/>
                </a:cubicBezTo>
                <a:cubicBezTo>
                  <a:pt x="128" y="98"/>
                  <a:pt x="125" y="93"/>
                  <a:pt x="120" y="91"/>
                </a:cubicBezTo>
                <a:close/>
                <a:moveTo>
                  <a:pt x="21" y="53"/>
                </a:moveTo>
                <a:cubicBezTo>
                  <a:pt x="52" y="71"/>
                  <a:pt x="52" y="71"/>
                  <a:pt x="52" y="71"/>
                </a:cubicBezTo>
                <a:cubicBezTo>
                  <a:pt x="52" y="72"/>
                  <a:pt x="51" y="72"/>
                  <a:pt x="51" y="73"/>
                </a:cubicBezTo>
                <a:cubicBezTo>
                  <a:pt x="51" y="74"/>
                  <a:pt x="52" y="75"/>
                  <a:pt x="52" y="76"/>
                </a:cubicBezTo>
                <a:cubicBezTo>
                  <a:pt x="21" y="93"/>
                  <a:pt x="21" y="93"/>
                  <a:pt x="21" y="93"/>
                </a:cubicBezTo>
                <a:cubicBezTo>
                  <a:pt x="20" y="92"/>
                  <a:pt x="19" y="91"/>
                  <a:pt x="17" y="91"/>
                </a:cubicBezTo>
                <a:cubicBezTo>
                  <a:pt x="17" y="55"/>
                  <a:pt x="17" y="55"/>
                  <a:pt x="17" y="55"/>
                </a:cubicBezTo>
                <a:cubicBezTo>
                  <a:pt x="19" y="55"/>
                  <a:pt x="20" y="54"/>
                  <a:pt x="21" y="53"/>
                </a:cubicBezTo>
                <a:close/>
                <a:moveTo>
                  <a:pt x="103" y="46"/>
                </a:moveTo>
                <a:cubicBezTo>
                  <a:pt x="72" y="63"/>
                  <a:pt x="72" y="63"/>
                  <a:pt x="72" y="63"/>
                </a:cubicBezTo>
                <a:cubicBezTo>
                  <a:pt x="71" y="62"/>
                  <a:pt x="70" y="62"/>
                  <a:pt x="68" y="61"/>
                </a:cubicBezTo>
                <a:cubicBezTo>
                  <a:pt x="68" y="25"/>
                  <a:pt x="68" y="25"/>
                  <a:pt x="68" y="25"/>
                </a:cubicBezTo>
                <a:cubicBezTo>
                  <a:pt x="70" y="25"/>
                  <a:pt x="71" y="24"/>
                  <a:pt x="72" y="23"/>
                </a:cubicBezTo>
                <a:cubicBezTo>
                  <a:pt x="103" y="41"/>
                  <a:pt x="103" y="41"/>
                  <a:pt x="103" y="41"/>
                </a:cubicBezTo>
                <a:cubicBezTo>
                  <a:pt x="103" y="42"/>
                  <a:pt x="103" y="43"/>
                  <a:pt x="103" y="43"/>
                </a:cubicBezTo>
                <a:cubicBezTo>
                  <a:pt x="103" y="44"/>
                  <a:pt x="103" y="45"/>
                  <a:pt x="103" y="46"/>
                </a:cubicBezTo>
                <a:close/>
                <a:moveTo>
                  <a:pt x="64" y="77"/>
                </a:moveTo>
                <a:cubicBezTo>
                  <a:pt x="62" y="77"/>
                  <a:pt x="60" y="76"/>
                  <a:pt x="60" y="73"/>
                </a:cubicBezTo>
                <a:cubicBezTo>
                  <a:pt x="60" y="71"/>
                  <a:pt x="62" y="69"/>
                  <a:pt x="64" y="69"/>
                </a:cubicBezTo>
                <a:cubicBezTo>
                  <a:pt x="67" y="69"/>
                  <a:pt x="68" y="71"/>
                  <a:pt x="68" y="73"/>
                </a:cubicBezTo>
                <a:cubicBezTo>
                  <a:pt x="68" y="76"/>
                  <a:pt x="67" y="77"/>
                  <a:pt x="64" y="77"/>
                </a:cubicBezTo>
                <a:close/>
                <a:moveTo>
                  <a:pt x="60" y="61"/>
                </a:moveTo>
                <a:cubicBezTo>
                  <a:pt x="58" y="62"/>
                  <a:pt x="57" y="62"/>
                  <a:pt x="56" y="63"/>
                </a:cubicBezTo>
                <a:cubicBezTo>
                  <a:pt x="26" y="46"/>
                  <a:pt x="26" y="46"/>
                  <a:pt x="26" y="46"/>
                </a:cubicBezTo>
                <a:cubicBezTo>
                  <a:pt x="26" y="45"/>
                  <a:pt x="26" y="44"/>
                  <a:pt x="26" y="43"/>
                </a:cubicBezTo>
                <a:cubicBezTo>
                  <a:pt x="26" y="43"/>
                  <a:pt x="26" y="42"/>
                  <a:pt x="26" y="41"/>
                </a:cubicBezTo>
                <a:cubicBezTo>
                  <a:pt x="56" y="23"/>
                  <a:pt x="56" y="23"/>
                  <a:pt x="56" y="23"/>
                </a:cubicBezTo>
                <a:cubicBezTo>
                  <a:pt x="57" y="24"/>
                  <a:pt x="58" y="25"/>
                  <a:pt x="60" y="25"/>
                </a:cubicBezTo>
                <a:lnTo>
                  <a:pt x="60" y="61"/>
                </a:lnTo>
                <a:close/>
                <a:moveTo>
                  <a:pt x="26" y="101"/>
                </a:moveTo>
                <a:cubicBezTo>
                  <a:pt x="56" y="83"/>
                  <a:pt x="56" y="83"/>
                  <a:pt x="56" y="83"/>
                </a:cubicBezTo>
                <a:cubicBezTo>
                  <a:pt x="57" y="84"/>
                  <a:pt x="58" y="85"/>
                  <a:pt x="60" y="85"/>
                </a:cubicBezTo>
                <a:cubicBezTo>
                  <a:pt x="60" y="121"/>
                  <a:pt x="60" y="121"/>
                  <a:pt x="60" y="121"/>
                </a:cubicBezTo>
                <a:cubicBezTo>
                  <a:pt x="58" y="122"/>
                  <a:pt x="57" y="122"/>
                  <a:pt x="56" y="123"/>
                </a:cubicBezTo>
                <a:cubicBezTo>
                  <a:pt x="26" y="105"/>
                  <a:pt x="26" y="105"/>
                  <a:pt x="26" y="105"/>
                </a:cubicBezTo>
                <a:cubicBezTo>
                  <a:pt x="26" y="105"/>
                  <a:pt x="26" y="104"/>
                  <a:pt x="26" y="103"/>
                </a:cubicBezTo>
                <a:cubicBezTo>
                  <a:pt x="26" y="102"/>
                  <a:pt x="26" y="101"/>
                  <a:pt x="26" y="101"/>
                </a:cubicBezTo>
                <a:close/>
                <a:moveTo>
                  <a:pt x="68" y="85"/>
                </a:moveTo>
                <a:cubicBezTo>
                  <a:pt x="70" y="85"/>
                  <a:pt x="71" y="84"/>
                  <a:pt x="72" y="83"/>
                </a:cubicBezTo>
                <a:cubicBezTo>
                  <a:pt x="103" y="101"/>
                  <a:pt x="103" y="101"/>
                  <a:pt x="103" y="101"/>
                </a:cubicBezTo>
                <a:cubicBezTo>
                  <a:pt x="103" y="101"/>
                  <a:pt x="103" y="102"/>
                  <a:pt x="103" y="103"/>
                </a:cubicBezTo>
                <a:cubicBezTo>
                  <a:pt x="103" y="104"/>
                  <a:pt x="103" y="105"/>
                  <a:pt x="103" y="105"/>
                </a:cubicBezTo>
                <a:cubicBezTo>
                  <a:pt x="72" y="123"/>
                  <a:pt x="72" y="123"/>
                  <a:pt x="72" y="123"/>
                </a:cubicBezTo>
                <a:cubicBezTo>
                  <a:pt x="71" y="122"/>
                  <a:pt x="70" y="122"/>
                  <a:pt x="68" y="121"/>
                </a:cubicBezTo>
                <a:lnTo>
                  <a:pt x="68" y="85"/>
                </a:lnTo>
                <a:close/>
                <a:moveTo>
                  <a:pt x="107" y="93"/>
                </a:moveTo>
                <a:cubicBezTo>
                  <a:pt x="77" y="76"/>
                  <a:pt x="77" y="76"/>
                  <a:pt x="77" y="76"/>
                </a:cubicBezTo>
                <a:cubicBezTo>
                  <a:pt x="77" y="75"/>
                  <a:pt x="77" y="74"/>
                  <a:pt x="77" y="73"/>
                </a:cubicBezTo>
                <a:cubicBezTo>
                  <a:pt x="77" y="72"/>
                  <a:pt x="77" y="72"/>
                  <a:pt x="77" y="71"/>
                </a:cubicBezTo>
                <a:cubicBezTo>
                  <a:pt x="107" y="53"/>
                  <a:pt x="107" y="53"/>
                  <a:pt x="107" y="53"/>
                </a:cubicBezTo>
                <a:cubicBezTo>
                  <a:pt x="108" y="54"/>
                  <a:pt x="110" y="55"/>
                  <a:pt x="111" y="55"/>
                </a:cubicBezTo>
                <a:cubicBezTo>
                  <a:pt x="111" y="91"/>
                  <a:pt x="111" y="91"/>
                  <a:pt x="111" y="91"/>
                </a:cubicBezTo>
                <a:cubicBezTo>
                  <a:pt x="110" y="91"/>
                  <a:pt x="108" y="92"/>
                  <a:pt x="107" y="93"/>
                </a:cubicBezTo>
                <a:close/>
                <a:moveTo>
                  <a:pt x="115" y="39"/>
                </a:moveTo>
                <a:cubicBezTo>
                  <a:pt x="118" y="39"/>
                  <a:pt x="120" y="41"/>
                  <a:pt x="120" y="43"/>
                </a:cubicBezTo>
                <a:cubicBezTo>
                  <a:pt x="120" y="46"/>
                  <a:pt x="118" y="48"/>
                  <a:pt x="115" y="48"/>
                </a:cubicBezTo>
                <a:cubicBezTo>
                  <a:pt x="113" y="48"/>
                  <a:pt x="111" y="46"/>
                  <a:pt x="111" y="43"/>
                </a:cubicBezTo>
                <a:cubicBezTo>
                  <a:pt x="111" y="41"/>
                  <a:pt x="113" y="39"/>
                  <a:pt x="115" y="39"/>
                </a:cubicBezTo>
                <a:close/>
                <a:moveTo>
                  <a:pt x="64" y="9"/>
                </a:moveTo>
                <a:cubicBezTo>
                  <a:pt x="67" y="9"/>
                  <a:pt x="68" y="11"/>
                  <a:pt x="68" y="13"/>
                </a:cubicBezTo>
                <a:cubicBezTo>
                  <a:pt x="68" y="16"/>
                  <a:pt x="67" y="17"/>
                  <a:pt x="64" y="17"/>
                </a:cubicBezTo>
                <a:cubicBezTo>
                  <a:pt x="62" y="17"/>
                  <a:pt x="60" y="16"/>
                  <a:pt x="60" y="13"/>
                </a:cubicBezTo>
                <a:cubicBezTo>
                  <a:pt x="60" y="11"/>
                  <a:pt x="62" y="9"/>
                  <a:pt x="64" y="9"/>
                </a:cubicBezTo>
                <a:close/>
                <a:moveTo>
                  <a:pt x="13" y="39"/>
                </a:moveTo>
                <a:cubicBezTo>
                  <a:pt x="15" y="39"/>
                  <a:pt x="17" y="41"/>
                  <a:pt x="17" y="43"/>
                </a:cubicBezTo>
                <a:cubicBezTo>
                  <a:pt x="17" y="46"/>
                  <a:pt x="15" y="48"/>
                  <a:pt x="13" y="48"/>
                </a:cubicBezTo>
                <a:cubicBezTo>
                  <a:pt x="11" y="48"/>
                  <a:pt x="9" y="46"/>
                  <a:pt x="9" y="43"/>
                </a:cubicBezTo>
                <a:cubicBezTo>
                  <a:pt x="9" y="41"/>
                  <a:pt x="11" y="39"/>
                  <a:pt x="13" y="39"/>
                </a:cubicBezTo>
                <a:close/>
                <a:moveTo>
                  <a:pt x="13" y="107"/>
                </a:moveTo>
                <a:cubicBezTo>
                  <a:pt x="11" y="107"/>
                  <a:pt x="9" y="105"/>
                  <a:pt x="9" y="103"/>
                </a:cubicBezTo>
                <a:cubicBezTo>
                  <a:pt x="9" y="101"/>
                  <a:pt x="11" y="99"/>
                  <a:pt x="13" y="99"/>
                </a:cubicBezTo>
                <a:cubicBezTo>
                  <a:pt x="15" y="99"/>
                  <a:pt x="17" y="101"/>
                  <a:pt x="17" y="103"/>
                </a:cubicBezTo>
                <a:cubicBezTo>
                  <a:pt x="17" y="105"/>
                  <a:pt x="15" y="107"/>
                  <a:pt x="13" y="107"/>
                </a:cubicBezTo>
                <a:close/>
                <a:moveTo>
                  <a:pt x="64" y="137"/>
                </a:moveTo>
                <a:cubicBezTo>
                  <a:pt x="62" y="137"/>
                  <a:pt x="60" y="135"/>
                  <a:pt x="60" y="133"/>
                </a:cubicBezTo>
                <a:cubicBezTo>
                  <a:pt x="60" y="131"/>
                  <a:pt x="62" y="129"/>
                  <a:pt x="64" y="129"/>
                </a:cubicBezTo>
                <a:cubicBezTo>
                  <a:pt x="67" y="129"/>
                  <a:pt x="68" y="131"/>
                  <a:pt x="68" y="133"/>
                </a:cubicBezTo>
                <a:cubicBezTo>
                  <a:pt x="68" y="135"/>
                  <a:pt x="67" y="137"/>
                  <a:pt x="64" y="137"/>
                </a:cubicBezTo>
                <a:close/>
                <a:moveTo>
                  <a:pt x="115" y="107"/>
                </a:moveTo>
                <a:cubicBezTo>
                  <a:pt x="113" y="107"/>
                  <a:pt x="111" y="105"/>
                  <a:pt x="111" y="103"/>
                </a:cubicBezTo>
                <a:cubicBezTo>
                  <a:pt x="111" y="101"/>
                  <a:pt x="113" y="99"/>
                  <a:pt x="115" y="99"/>
                </a:cubicBezTo>
                <a:cubicBezTo>
                  <a:pt x="118" y="99"/>
                  <a:pt x="120" y="101"/>
                  <a:pt x="120" y="103"/>
                </a:cubicBezTo>
                <a:cubicBezTo>
                  <a:pt x="120" y="105"/>
                  <a:pt x="118" y="107"/>
                  <a:pt x="115" y="10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35" name="Google Shape;1435;p47"/>
          <p:cNvGrpSpPr/>
          <p:nvPr/>
        </p:nvGrpSpPr>
        <p:grpSpPr>
          <a:xfrm>
            <a:off x="7232349" y="3833511"/>
            <a:ext cx="382314" cy="382571"/>
            <a:chOff x="7232349" y="3833511"/>
            <a:chExt cx="382314" cy="382571"/>
          </a:xfrm>
        </p:grpSpPr>
        <p:sp>
          <p:nvSpPr>
            <p:cNvPr id="1436" name="Google Shape;1436;p47"/>
            <p:cNvSpPr/>
            <p:nvPr/>
          </p:nvSpPr>
          <p:spPr>
            <a:xfrm>
              <a:off x="7232349" y="3833511"/>
              <a:ext cx="201759" cy="201759"/>
            </a:xfrm>
            <a:custGeom>
              <a:avLst/>
              <a:gdLst/>
              <a:ahLst/>
              <a:cxnLst/>
              <a:rect l="l" t="t" r="r" b="b"/>
              <a:pathLst>
                <a:path w="183" h="183" extrusionOk="0">
                  <a:moveTo>
                    <a:pt x="102" y="164"/>
                  </a:moveTo>
                  <a:lnTo>
                    <a:pt x="83" y="164"/>
                  </a:lnTo>
                  <a:lnTo>
                    <a:pt x="83" y="183"/>
                  </a:lnTo>
                  <a:lnTo>
                    <a:pt x="143" y="183"/>
                  </a:lnTo>
                  <a:lnTo>
                    <a:pt x="143" y="164"/>
                  </a:lnTo>
                  <a:lnTo>
                    <a:pt x="124" y="164"/>
                  </a:lnTo>
                  <a:lnTo>
                    <a:pt x="124" y="143"/>
                  </a:lnTo>
                  <a:lnTo>
                    <a:pt x="183" y="143"/>
                  </a:lnTo>
                  <a:lnTo>
                    <a:pt x="183" y="43"/>
                  </a:lnTo>
                  <a:lnTo>
                    <a:pt x="124" y="43"/>
                  </a:lnTo>
                  <a:lnTo>
                    <a:pt x="124" y="21"/>
                  </a:lnTo>
                  <a:lnTo>
                    <a:pt x="143" y="21"/>
                  </a:lnTo>
                  <a:lnTo>
                    <a:pt x="143" y="0"/>
                  </a:lnTo>
                  <a:lnTo>
                    <a:pt x="83" y="0"/>
                  </a:lnTo>
                  <a:lnTo>
                    <a:pt x="83" y="21"/>
                  </a:lnTo>
                  <a:lnTo>
                    <a:pt x="102" y="21"/>
                  </a:lnTo>
                  <a:lnTo>
                    <a:pt x="102" y="43"/>
                  </a:lnTo>
                  <a:lnTo>
                    <a:pt x="0" y="43"/>
                  </a:lnTo>
                  <a:lnTo>
                    <a:pt x="0" y="143"/>
                  </a:lnTo>
                  <a:lnTo>
                    <a:pt x="102" y="143"/>
                  </a:lnTo>
                  <a:lnTo>
                    <a:pt x="102" y="164"/>
                  </a:lnTo>
                  <a:close/>
                  <a:moveTo>
                    <a:pt x="164" y="62"/>
                  </a:moveTo>
                  <a:lnTo>
                    <a:pt x="164" y="124"/>
                  </a:lnTo>
                  <a:lnTo>
                    <a:pt x="124" y="124"/>
                  </a:lnTo>
                  <a:lnTo>
                    <a:pt x="124" y="62"/>
                  </a:lnTo>
                  <a:lnTo>
                    <a:pt x="164" y="62"/>
                  </a:lnTo>
                  <a:close/>
                  <a:moveTo>
                    <a:pt x="22" y="124"/>
                  </a:moveTo>
                  <a:lnTo>
                    <a:pt x="22" y="62"/>
                  </a:lnTo>
                  <a:lnTo>
                    <a:pt x="102" y="62"/>
                  </a:lnTo>
                  <a:lnTo>
                    <a:pt x="102" y="124"/>
                  </a:lnTo>
                  <a:lnTo>
                    <a:pt x="22"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47"/>
            <p:cNvSpPr/>
            <p:nvPr/>
          </p:nvSpPr>
          <p:spPr>
            <a:xfrm>
              <a:off x="7232349" y="4014322"/>
              <a:ext cx="293267" cy="201759"/>
            </a:xfrm>
            <a:custGeom>
              <a:avLst/>
              <a:gdLst/>
              <a:ahLst/>
              <a:cxnLst/>
              <a:rect l="l" t="t" r="r" b="b"/>
              <a:pathLst>
                <a:path w="266" h="183" extrusionOk="0">
                  <a:moveTo>
                    <a:pt x="204" y="19"/>
                  </a:moveTo>
                  <a:lnTo>
                    <a:pt x="226" y="19"/>
                  </a:lnTo>
                  <a:lnTo>
                    <a:pt x="226" y="0"/>
                  </a:lnTo>
                  <a:lnTo>
                    <a:pt x="164" y="0"/>
                  </a:lnTo>
                  <a:lnTo>
                    <a:pt x="164" y="19"/>
                  </a:lnTo>
                  <a:lnTo>
                    <a:pt x="183" y="19"/>
                  </a:lnTo>
                  <a:lnTo>
                    <a:pt x="183" y="40"/>
                  </a:lnTo>
                  <a:lnTo>
                    <a:pt x="0" y="40"/>
                  </a:lnTo>
                  <a:lnTo>
                    <a:pt x="0" y="143"/>
                  </a:lnTo>
                  <a:lnTo>
                    <a:pt x="183" y="143"/>
                  </a:lnTo>
                  <a:lnTo>
                    <a:pt x="183" y="162"/>
                  </a:lnTo>
                  <a:lnTo>
                    <a:pt x="164" y="162"/>
                  </a:lnTo>
                  <a:lnTo>
                    <a:pt x="164" y="183"/>
                  </a:lnTo>
                  <a:lnTo>
                    <a:pt x="226" y="183"/>
                  </a:lnTo>
                  <a:lnTo>
                    <a:pt x="226" y="162"/>
                  </a:lnTo>
                  <a:lnTo>
                    <a:pt x="204" y="162"/>
                  </a:lnTo>
                  <a:lnTo>
                    <a:pt x="204" y="143"/>
                  </a:lnTo>
                  <a:lnTo>
                    <a:pt x="266" y="143"/>
                  </a:lnTo>
                  <a:lnTo>
                    <a:pt x="266" y="40"/>
                  </a:lnTo>
                  <a:lnTo>
                    <a:pt x="204" y="40"/>
                  </a:lnTo>
                  <a:lnTo>
                    <a:pt x="204" y="19"/>
                  </a:lnTo>
                  <a:close/>
                  <a:moveTo>
                    <a:pt x="22" y="121"/>
                  </a:moveTo>
                  <a:lnTo>
                    <a:pt x="22" y="59"/>
                  </a:lnTo>
                  <a:lnTo>
                    <a:pt x="183" y="59"/>
                  </a:lnTo>
                  <a:lnTo>
                    <a:pt x="183" y="121"/>
                  </a:lnTo>
                  <a:lnTo>
                    <a:pt x="22" y="121"/>
                  </a:lnTo>
                  <a:close/>
                  <a:moveTo>
                    <a:pt x="245" y="59"/>
                  </a:moveTo>
                  <a:lnTo>
                    <a:pt x="245" y="121"/>
                  </a:lnTo>
                  <a:lnTo>
                    <a:pt x="204" y="121"/>
                  </a:lnTo>
                  <a:lnTo>
                    <a:pt x="204" y="59"/>
                  </a:lnTo>
                  <a:lnTo>
                    <a:pt x="245" y="5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47"/>
            <p:cNvSpPr/>
            <p:nvPr/>
          </p:nvSpPr>
          <p:spPr>
            <a:xfrm>
              <a:off x="7546564" y="4058422"/>
              <a:ext cx="23100" cy="113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47"/>
            <p:cNvSpPr/>
            <p:nvPr/>
          </p:nvSpPr>
          <p:spPr>
            <a:xfrm>
              <a:off x="7590664" y="4058422"/>
              <a:ext cx="24000" cy="113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47"/>
            <p:cNvSpPr/>
            <p:nvPr/>
          </p:nvSpPr>
          <p:spPr>
            <a:xfrm>
              <a:off x="7590664" y="3880918"/>
              <a:ext cx="240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47"/>
            <p:cNvSpPr/>
            <p:nvPr/>
          </p:nvSpPr>
          <p:spPr>
            <a:xfrm>
              <a:off x="7546564" y="3880918"/>
              <a:ext cx="231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47"/>
            <p:cNvSpPr/>
            <p:nvPr/>
          </p:nvSpPr>
          <p:spPr>
            <a:xfrm>
              <a:off x="7502463" y="3880918"/>
              <a:ext cx="231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47"/>
            <p:cNvSpPr/>
            <p:nvPr/>
          </p:nvSpPr>
          <p:spPr>
            <a:xfrm>
              <a:off x="7457261" y="3880918"/>
              <a:ext cx="240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4" name="Google Shape;1444;p47"/>
          <p:cNvGrpSpPr/>
          <p:nvPr/>
        </p:nvGrpSpPr>
        <p:grpSpPr>
          <a:xfrm>
            <a:off x="5599536" y="3833511"/>
            <a:ext cx="382570" cy="382571"/>
            <a:chOff x="5599536" y="3833511"/>
            <a:chExt cx="382570" cy="382571"/>
          </a:xfrm>
        </p:grpSpPr>
        <p:sp>
          <p:nvSpPr>
            <p:cNvPr id="1445" name="Google Shape;1445;p47"/>
            <p:cNvSpPr/>
            <p:nvPr/>
          </p:nvSpPr>
          <p:spPr>
            <a:xfrm>
              <a:off x="5599536" y="3833511"/>
              <a:ext cx="382570" cy="382571"/>
            </a:xfrm>
            <a:custGeom>
              <a:avLst/>
              <a:gdLst/>
              <a:ahLst/>
              <a:cxnLst/>
              <a:rect l="l" t="t" r="r" b="b"/>
              <a:pathLst>
                <a:path w="146" h="146" extrusionOk="0">
                  <a:moveTo>
                    <a:pt x="146" y="77"/>
                  </a:moveTo>
                  <a:cubicBezTo>
                    <a:pt x="146" y="69"/>
                    <a:pt x="146" y="69"/>
                    <a:pt x="146" y="69"/>
                  </a:cubicBezTo>
                  <a:cubicBezTo>
                    <a:pt x="137" y="69"/>
                    <a:pt x="137" y="69"/>
                    <a:pt x="137" y="69"/>
                  </a:cubicBezTo>
                  <a:cubicBezTo>
                    <a:pt x="137" y="66"/>
                    <a:pt x="136" y="63"/>
                    <a:pt x="136" y="61"/>
                  </a:cubicBezTo>
                  <a:cubicBezTo>
                    <a:pt x="144" y="59"/>
                    <a:pt x="144" y="59"/>
                    <a:pt x="144" y="59"/>
                  </a:cubicBezTo>
                  <a:cubicBezTo>
                    <a:pt x="142" y="50"/>
                    <a:pt x="142" y="50"/>
                    <a:pt x="142" y="50"/>
                  </a:cubicBezTo>
                  <a:cubicBezTo>
                    <a:pt x="134" y="53"/>
                    <a:pt x="134" y="53"/>
                    <a:pt x="134" y="53"/>
                  </a:cubicBezTo>
                  <a:cubicBezTo>
                    <a:pt x="133" y="50"/>
                    <a:pt x="132" y="47"/>
                    <a:pt x="131" y="45"/>
                  </a:cubicBezTo>
                  <a:cubicBezTo>
                    <a:pt x="138" y="41"/>
                    <a:pt x="138" y="41"/>
                    <a:pt x="138" y="41"/>
                  </a:cubicBezTo>
                  <a:cubicBezTo>
                    <a:pt x="134" y="33"/>
                    <a:pt x="134" y="33"/>
                    <a:pt x="134" y="33"/>
                  </a:cubicBezTo>
                  <a:cubicBezTo>
                    <a:pt x="126" y="38"/>
                    <a:pt x="126" y="38"/>
                    <a:pt x="126" y="38"/>
                  </a:cubicBezTo>
                  <a:cubicBezTo>
                    <a:pt x="125" y="35"/>
                    <a:pt x="123" y="33"/>
                    <a:pt x="121" y="31"/>
                  </a:cubicBezTo>
                  <a:cubicBezTo>
                    <a:pt x="127" y="25"/>
                    <a:pt x="127" y="25"/>
                    <a:pt x="127" y="25"/>
                  </a:cubicBezTo>
                  <a:cubicBezTo>
                    <a:pt x="121" y="19"/>
                    <a:pt x="121" y="19"/>
                    <a:pt x="121" y="19"/>
                  </a:cubicBezTo>
                  <a:cubicBezTo>
                    <a:pt x="115" y="25"/>
                    <a:pt x="115" y="25"/>
                    <a:pt x="115" y="25"/>
                  </a:cubicBezTo>
                  <a:cubicBezTo>
                    <a:pt x="113" y="23"/>
                    <a:pt x="111" y="22"/>
                    <a:pt x="109" y="20"/>
                  </a:cubicBezTo>
                  <a:cubicBezTo>
                    <a:pt x="113" y="13"/>
                    <a:pt x="113" y="13"/>
                    <a:pt x="113" y="13"/>
                  </a:cubicBezTo>
                  <a:cubicBezTo>
                    <a:pt x="106" y="8"/>
                    <a:pt x="106" y="8"/>
                    <a:pt x="106" y="8"/>
                  </a:cubicBezTo>
                  <a:cubicBezTo>
                    <a:pt x="101" y="16"/>
                    <a:pt x="101" y="16"/>
                    <a:pt x="101" y="16"/>
                  </a:cubicBezTo>
                  <a:cubicBezTo>
                    <a:pt x="99" y="15"/>
                    <a:pt x="96" y="14"/>
                    <a:pt x="94" y="13"/>
                  </a:cubicBezTo>
                  <a:cubicBezTo>
                    <a:pt x="96" y="4"/>
                    <a:pt x="96" y="4"/>
                    <a:pt x="96" y="4"/>
                  </a:cubicBezTo>
                  <a:cubicBezTo>
                    <a:pt x="88" y="2"/>
                    <a:pt x="88" y="2"/>
                    <a:pt x="88" y="2"/>
                  </a:cubicBezTo>
                  <a:cubicBezTo>
                    <a:pt x="86" y="10"/>
                    <a:pt x="86" y="10"/>
                    <a:pt x="86" y="10"/>
                  </a:cubicBezTo>
                  <a:cubicBezTo>
                    <a:pt x="83" y="10"/>
                    <a:pt x="80" y="10"/>
                    <a:pt x="77" y="9"/>
                  </a:cubicBezTo>
                  <a:cubicBezTo>
                    <a:pt x="77" y="0"/>
                    <a:pt x="77" y="0"/>
                    <a:pt x="77" y="0"/>
                  </a:cubicBezTo>
                  <a:cubicBezTo>
                    <a:pt x="69" y="0"/>
                    <a:pt x="69" y="0"/>
                    <a:pt x="69" y="0"/>
                  </a:cubicBezTo>
                  <a:cubicBezTo>
                    <a:pt x="69" y="9"/>
                    <a:pt x="69" y="9"/>
                    <a:pt x="69" y="9"/>
                  </a:cubicBezTo>
                  <a:cubicBezTo>
                    <a:pt x="66" y="10"/>
                    <a:pt x="63" y="10"/>
                    <a:pt x="61" y="10"/>
                  </a:cubicBezTo>
                  <a:cubicBezTo>
                    <a:pt x="59" y="2"/>
                    <a:pt x="59" y="2"/>
                    <a:pt x="59" y="2"/>
                  </a:cubicBezTo>
                  <a:cubicBezTo>
                    <a:pt x="50" y="4"/>
                    <a:pt x="50" y="4"/>
                    <a:pt x="50" y="4"/>
                  </a:cubicBezTo>
                  <a:cubicBezTo>
                    <a:pt x="53" y="13"/>
                    <a:pt x="53" y="13"/>
                    <a:pt x="53" y="13"/>
                  </a:cubicBezTo>
                  <a:cubicBezTo>
                    <a:pt x="50" y="14"/>
                    <a:pt x="47" y="15"/>
                    <a:pt x="45" y="16"/>
                  </a:cubicBezTo>
                  <a:cubicBezTo>
                    <a:pt x="41" y="8"/>
                    <a:pt x="41" y="8"/>
                    <a:pt x="41" y="8"/>
                  </a:cubicBezTo>
                  <a:cubicBezTo>
                    <a:pt x="33" y="13"/>
                    <a:pt x="33" y="13"/>
                    <a:pt x="33" y="13"/>
                  </a:cubicBezTo>
                  <a:cubicBezTo>
                    <a:pt x="38" y="20"/>
                    <a:pt x="38" y="20"/>
                    <a:pt x="38" y="20"/>
                  </a:cubicBezTo>
                  <a:cubicBezTo>
                    <a:pt x="35" y="22"/>
                    <a:pt x="33" y="23"/>
                    <a:pt x="31" y="25"/>
                  </a:cubicBezTo>
                  <a:cubicBezTo>
                    <a:pt x="25" y="19"/>
                    <a:pt x="25" y="19"/>
                    <a:pt x="25" y="19"/>
                  </a:cubicBezTo>
                  <a:cubicBezTo>
                    <a:pt x="19" y="25"/>
                    <a:pt x="19" y="25"/>
                    <a:pt x="19" y="25"/>
                  </a:cubicBezTo>
                  <a:cubicBezTo>
                    <a:pt x="25" y="31"/>
                    <a:pt x="25" y="31"/>
                    <a:pt x="25" y="31"/>
                  </a:cubicBezTo>
                  <a:cubicBezTo>
                    <a:pt x="23" y="33"/>
                    <a:pt x="22" y="35"/>
                    <a:pt x="20" y="38"/>
                  </a:cubicBezTo>
                  <a:cubicBezTo>
                    <a:pt x="13" y="33"/>
                    <a:pt x="13" y="33"/>
                    <a:pt x="13" y="33"/>
                  </a:cubicBezTo>
                  <a:cubicBezTo>
                    <a:pt x="8" y="41"/>
                    <a:pt x="8" y="41"/>
                    <a:pt x="8" y="41"/>
                  </a:cubicBezTo>
                  <a:cubicBezTo>
                    <a:pt x="16" y="45"/>
                    <a:pt x="16" y="45"/>
                    <a:pt x="16" y="45"/>
                  </a:cubicBezTo>
                  <a:cubicBezTo>
                    <a:pt x="15" y="47"/>
                    <a:pt x="14" y="50"/>
                    <a:pt x="13" y="53"/>
                  </a:cubicBezTo>
                  <a:cubicBezTo>
                    <a:pt x="4" y="50"/>
                    <a:pt x="4" y="50"/>
                    <a:pt x="4" y="50"/>
                  </a:cubicBezTo>
                  <a:cubicBezTo>
                    <a:pt x="2" y="59"/>
                    <a:pt x="2" y="59"/>
                    <a:pt x="2" y="59"/>
                  </a:cubicBezTo>
                  <a:cubicBezTo>
                    <a:pt x="11" y="61"/>
                    <a:pt x="11" y="61"/>
                    <a:pt x="11" y="61"/>
                  </a:cubicBezTo>
                  <a:cubicBezTo>
                    <a:pt x="10" y="63"/>
                    <a:pt x="10" y="66"/>
                    <a:pt x="9" y="69"/>
                  </a:cubicBezTo>
                  <a:cubicBezTo>
                    <a:pt x="0" y="69"/>
                    <a:pt x="0" y="69"/>
                    <a:pt x="0" y="69"/>
                  </a:cubicBezTo>
                  <a:cubicBezTo>
                    <a:pt x="0" y="77"/>
                    <a:pt x="0" y="77"/>
                    <a:pt x="0" y="77"/>
                  </a:cubicBezTo>
                  <a:cubicBezTo>
                    <a:pt x="9" y="77"/>
                    <a:pt x="9" y="77"/>
                    <a:pt x="9" y="77"/>
                  </a:cubicBezTo>
                  <a:cubicBezTo>
                    <a:pt x="10" y="80"/>
                    <a:pt x="10" y="83"/>
                    <a:pt x="11" y="86"/>
                  </a:cubicBezTo>
                  <a:cubicBezTo>
                    <a:pt x="2" y="88"/>
                    <a:pt x="2" y="88"/>
                    <a:pt x="2" y="88"/>
                  </a:cubicBezTo>
                  <a:cubicBezTo>
                    <a:pt x="4" y="96"/>
                    <a:pt x="4" y="96"/>
                    <a:pt x="4" y="96"/>
                  </a:cubicBezTo>
                  <a:cubicBezTo>
                    <a:pt x="13" y="94"/>
                    <a:pt x="13" y="94"/>
                    <a:pt x="13" y="94"/>
                  </a:cubicBezTo>
                  <a:cubicBezTo>
                    <a:pt x="14" y="96"/>
                    <a:pt x="15" y="99"/>
                    <a:pt x="16" y="101"/>
                  </a:cubicBezTo>
                  <a:cubicBezTo>
                    <a:pt x="8" y="106"/>
                    <a:pt x="8" y="106"/>
                    <a:pt x="8" y="106"/>
                  </a:cubicBezTo>
                  <a:cubicBezTo>
                    <a:pt x="13" y="113"/>
                    <a:pt x="13" y="113"/>
                    <a:pt x="13" y="113"/>
                  </a:cubicBezTo>
                  <a:cubicBezTo>
                    <a:pt x="20" y="109"/>
                    <a:pt x="20" y="109"/>
                    <a:pt x="20" y="109"/>
                  </a:cubicBezTo>
                  <a:cubicBezTo>
                    <a:pt x="22" y="111"/>
                    <a:pt x="23" y="113"/>
                    <a:pt x="25" y="115"/>
                  </a:cubicBezTo>
                  <a:cubicBezTo>
                    <a:pt x="19" y="121"/>
                    <a:pt x="19" y="121"/>
                    <a:pt x="19" y="121"/>
                  </a:cubicBezTo>
                  <a:cubicBezTo>
                    <a:pt x="25" y="127"/>
                    <a:pt x="25" y="127"/>
                    <a:pt x="25" y="127"/>
                  </a:cubicBezTo>
                  <a:cubicBezTo>
                    <a:pt x="31" y="121"/>
                    <a:pt x="31" y="121"/>
                    <a:pt x="31" y="121"/>
                  </a:cubicBezTo>
                  <a:cubicBezTo>
                    <a:pt x="33" y="123"/>
                    <a:pt x="35" y="125"/>
                    <a:pt x="38" y="126"/>
                  </a:cubicBezTo>
                  <a:cubicBezTo>
                    <a:pt x="33" y="134"/>
                    <a:pt x="33" y="134"/>
                    <a:pt x="33" y="134"/>
                  </a:cubicBezTo>
                  <a:cubicBezTo>
                    <a:pt x="41" y="138"/>
                    <a:pt x="41" y="138"/>
                    <a:pt x="41" y="138"/>
                  </a:cubicBezTo>
                  <a:cubicBezTo>
                    <a:pt x="45" y="131"/>
                    <a:pt x="45" y="131"/>
                    <a:pt x="45" y="131"/>
                  </a:cubicBezTo>
                  <a:cubicBezTo>
                    <a:pt x="47" y="132"/>
                    <a:pt x="50" y="133"/>
                    <a:pt x="53" y="134"/>
                  </a:cubicBezTo>
                  <a:cubicBezTo>
                    <a:pt x="50" y="142"/>
                    <a:pt x="50" y="142"/>
                    <a:pt x="50" y="142"/>
                  </a:cubicBezTo>
                  <a:cubicBezTo>
                    <a:pt x="59" y="144"/>
                    <a:pt x="59" y="144"/>
                    <a:pt x="59" y="144"/>
                  </a:cubicBezTo>
                  <a:cubicBezTo>
                    <a:pt x="61" y="136"/>
                    <a:pt x="61" y="136"/>
                    <a:pt x="61" y="136"/>
                  </a:cubicBezTo>
                  <a:cubicBezTo>
                    <a:pt x="63" y="136"/>
                    <a:pt x="66" y="137"/>
                    <a:pt x="69" y="137"/>
                  </a:cubicBezTo>
                  <a:cubicBezTo>
                    <a:pt x="69" y="146"/>
                    <a:pt x="69" y="146"/>
                    <a:pt x="69" y="146"/>
                  </a:cubicBezTo>
                  <a:cubicBezTo>
                    <a:pt x="77" y="146"/>
                    <a:pt x="77" y="146"/>
                    <a:pt x="77" y="146"/>
                  </a:cubicBezTo>
                  <a:cubicBezTo>
                    <a:pt x="77" y="137"/>
                    <a:pt x="77" y="137"/>
                    <a:pt x="77" y="137"/>
                  </a:cubicBezTo>
                  <a:cubicBezTo>
                    <a:pt x="80" y="137"/>
                    <a:pt x="83" y="136"/>
                    <a:pt x="86" y="136"/>
                  </a:cubicBezTo>
                  <a:cubicBezTo>
                    <a:pt x="88" y="144"/>
                    <a:pt x="88" y="144"/>
                    <a:pt x="88" y="144"/>
                  </a:cubicBezTo>
                  <a:cubicBezTo>
                    <a:pt x="96" y="142"/>
                    <a:pt x="96" y="142"/>
                    <a:pt x="96" y="142"/>
                  </a:cubicBezTo>
                  <a:cubicBezTo>
                    <a:pt x="94" y="134"/>
                    <a:pt x="94" y="134"/>
                    <a:pt x="94" y="134"/>
                  </a:cubicBezTo>
                  <a:cubicBezTo>
                    <a:pt x="96" y="133"/>
                    <a:pt x="99" y="132"/>
                    <a:pt x="101" y="131"/>
                  </a:cubicBezTo>
                  <a:cubicBezTo>
                    <a:pt x="106" y="138"/>
                    <a:pt x="106" y="138"/>
                    <a:pt x="106" y="138"/>
                  </a:cubicBezTo>
                  <a:cubicBezTo>
                    <a:pt x="113" y="134"/>
                    <a:pt x="113" y="134"/>
                    <a:pt x="113" y="134"/>
                  </a:cubicBezTo>
                  <a:cubicBezTo>
                    <a:pt x="109" y="126"/>
                    <a:pt x="109" y="126"/>
                    <a:pt x="109" y="126"/>
                  </a:cubicBezTo>
                  <a:cubicBezTo>
                    <a:pt x="111" y="125"/>
                    <a:pt x="113" y="123"/>
                    <a:pt x="115" y="121"/>
                  </a:cubicBezTo>
                  <a:cubicBezTo>
                    <a:pt x="121" y="127"/>
                    <a:pt x="121" y="127"/>
                    <a:pt x="121" y="127"/>
                  </a:cubicBezTo>
                  <a:cubicBezTo>
                    <a:pt x="127" y="121"/>
                    <a:pt x="127" y="121"/>
                    <a:pt x="127" y="121"/>
                  </a:cubicBezTo>
                  <a:cubicBezTo>
                    <a:pt x="121" y="115"/>
                    <a:pt x="121" y="115"/>
                    <a:pt x="121" y="115"/>
                  </a:cubicBezTo>
                  <a:cubicBezTo>
                    <a:pt x="123" y="113"/>
                    <a:pt x="125" y="111"/>
                    <a:pt x="126" y="109"/>
                  </a:cubicBezTo>
                  <a:cubicBezTo>
                    <a:pt x="134" y="113"/>
                    <a:pt x="134" y="113"/>
                    <a:pt x="134" y="113"/>
                  </a:cubicBezTo>
                  <a:cubicBezTo>
                    <a:pt x="138" y="106"/>
                    <a:pt x="138" y="106"/>
                    <a:pt x="138" y="106"/>
                  </a:cubicBezTo>
                  <a:cubicBezTo>
                    <a:pt x="131" y="101"/>
                    <a:pt x="131" y="101"/>
                    <a:pt x="131" y="101"/>
                  </a:cubicBezTo>
                  <a:cubicBezTo>
                    <a:pt x="132" y="99"/>
                    <a:pt x="133" y="96"/>
                    <a:pt x="134" y="94"/>
                  </a:cubicBezTo>
                  <a:cubicBezTo>
                    <a:pt x="142" y="96"/>
                    <a:pt x="142" y="96"/>
                    <a:pt x="142" y="96"/>
                  </a:cubicBezTo>
                  <a:cubicBezTo>
                    <a:pt x="144" y="88"/>
                    <a:pt x="144" y="88"/>
                    <a:pt x="144" y="88"/>
                  </a:cubicBezTo>
                  <a:cubicBezTo>
                    <a:pt x="136" y="86"/>
                    <a:pt x="136" y="86"/>
                    <a:pt x="136" y="86"/>
                  </a:cubicBezTo>
                  <a:cubicBezTo>
                    <a:pt x="136" y="83"/>
                    <a:pt x="137" y="80"/>
                    <a:pt x="137" y="77"/>
                  </a:cubicBezTo>
                  <a:lnTo>
                    <a:pt x="146" y="77"/>
                  </a:lnTo>
                  <a:close/>
                  <a:moveTo>
                    <a:pt x="73" y="129"/>
                  </a:moveTo>
                  <a:cubicBezTo>
                    <a:pt x="43" y="129"/>
                    <a:pt x="18" y="104"/>
                    <a:pt x="18" y="73"/>
                  </a:cubicBezTo>
                  <a:cubicBezTo>
                    <a:pt x="18" y="43"/>
                    <a:pt x="43" y="18"/>
                    <a:pt x="73" y="18"/>
                  </a:cubicBezTo>
                  <a:cubicBezTo>
                    <a:pt x="104" y="18"/>
                    <a:pt x="129" y="43"/>
                    <a:pt x="129" y="73"/>
                  </a:cubicBezTo>
                  <a:cubicBezTo>
                    <a:pt x="129" y="104"/>
                    <a:pt x="104" y="129"/>
                    <a:pt x="73" y="12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47"/>
            <p:cNvSpPr/>
            <p:nvPr/>
          </p:nvSpPr>
          <p:spPr>
            <a:xfrm>
              <a:off x="5667892" y="3901866"/>
              <a:ext cx="112456" cy="175299"/>
            </a:xfrm>
            <a:custGeom>
              <a:avLst/>
              <a:gdLst/>
              <a:ahLst/>
              <a:cxnLst/>
              <a:rect l="l" t="t" r="r" b="b"/>
              <a:pathLst>
                <a:path w="43" h="67" extrusionOk="0">
                  <a:moveTo>
                    <a:pt x="43" y="0"/>
                  </a:moveTo>
                  <a:cubicBezTo>
                    <a:pt x="38" y="1"/>
                    <a:pt x="38" y="1"/>
                    <a:pt x="38" y="1"/>
                  </a:cubicBezTo>
                  <a:cubicBezTo>
                    <a:pt x="16" y="6"/>
                    <a:pt x="0" y="25"/>
                    <a:pt x="0" y="47"/>
                  </a:cubicBezTo>
                  <a:cubicBezTo>
                    <a:pt x="0" y="55"/>
                    <a:pt x="3" y="61"/>
                    <a:pt x="5" y="67"/>
                  </a:cubicBezTo>
                  <a:cubicBezTo>
                    <a:pt x="43" y="45"/>
                    <a:pt x="43" y="45"/>
                    <a:pt x="43" y="45"/>
                  </a:cubicBezTo>
                  <a:lnTo>
                    <a:pt x="43" y="0"/>
                  </a:lnTo>
                  <a:close/>
                  <a:moveTo>
                    <a:pt x="34" y="40"/>
                  </a:moveTo>
                  <a:cubicBezTo>
                    <a:pt x="10" y="54"/>
                    <a:pt x="10" y="54"/>
                    <a:pt x="10" y="54"/>
                  </a:cubicBezTo>
                  <a:cubicBezTo>
                    <a:pt x="9" y="52"/>
                    <a:pt x="9" y="49"/>
                    <a:pt x="9" y="47"/>
                  </a:cubicBezTo>
                  <a:cubicBezTo>
                    <a:pt x="9" y="31"/>
                    <a:pt x="19" y="16"/>
                    <a:pt x="34" y="11"/>
                  </a:cubicBezTo>
                  <a:lnTo>
                    <a:pt x="34"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47"/>
            <p:cNvSpPr/>
            <p:nvPr/>
          </p:nvSpPr>
          <p:spPr>
            <a:xfrm>
              <a:off x="5801295" y="3901866"/>
              <a:ext cx="112456" cy="175299"/>
            </a:xfrm>
            <a:custGeom>
              <a:avLst/>
              <a:gdLst/>
              <a:ahLst/>
              <a:cxnLst/>
              <a:rect l="l" t="t" r="r" b="b"/>
              <a:pathLst>
                <a:path w="43" h="67" extrusionOk="0">
                  <a:moveTo>
                    <a:pt x="6" y="1"/>
                  </a:moveTo>
                  <a:cubicBezTo>
                    <a:pt x="0" y="0"/>
                    <a:pt x="0" y="0"/>
                    <a:pt x="0" y="0"/>
                  </a:cubicBezTo>
                  <a:cubicBezTo>
                    <a:pt x="0" y="45"/>
                    <a:pt x="0" y="45"/>
                    <a:pt x="0" y="45"/>
                  </a:cubicBezTo>
                  <a:cubicBezTo>
                    <a:pt x="39" y="67"/>
                    <a:pt x="39" y="67"/>
                    <a:pt x="39" y="67"/>
                  </a:cubicBezTo>
                  <a:cubicBezTo>
                    <a:pt x="41" y="61"/>
                    <a:pt x="43" y="55"/>
                    <a:pt x="43" y="47"/>
                  </a:cubicBezTo>
                  <a:cubicBezTo>
                    <a:pt x="43" y="25"/>
                    <a:pt x="27" y="6"/>
                    <a:pt x="6" y="1"/>
                  </a:cubicBezTo>
                  <a:close/>
                  <a:moveTo>
                    <a:pt x="34" y="54"/>
                  </a:moveTo>
                  <a:cubicBezTo>
                    <a:pt x="9" y="40"/>
                    <a:pt x="9" y="40"/>
                    <a:pt x="9" y="40"/>
                  </a:cubicBezTo>
                  <a:cubicBezTo>
                    <a:pt x="9" y="11"/>
                    <a:pt x="9" y="11"/>
                    <a:pt x="9" y="11"/>
                  </a:cubicBezTo>
                  <a:cubicBezTo>
                    <a:pt x="24" y="16"/>
                    <a:pt x="35" y="31"/>
                    <a:pt x="35" y="47"/>
                  </a:cubicBezTo>
                  <a:cubicBezTo>
                    <a:pt x="35" y="49"/>
                    <a:pt x="34" y="52"/>
                    <a:pt x="34"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47"/>
            <p:cNvSpPr/>
            <p:nvPr/>
          </p:nvSpPr>
          <p:spPr>
            <a:xfrm>
              <a:off x="5691045" y="4037474"/>
              <a:ext cx="201759" cy="110251"/>
            </a:xfrm>
            <a:custGeom>
              <a:avLst/>
              <a:gdLst/>
              <a:ahLst/>
              <a:cxnLst/>
              <a:rect l="l" t="t" r="r" b="b"/>
              <a:pathLst>
                <a:path w="77" h="42" extrusionOk="0">
                  <a:moveTo>
                    <a:pt x="0" y="22"/>
                  </a:moveTo>
                  <a:cubicBezTo>
                    <a:pt x="3" y="26"/>
                    <a:pt x="3" y="26"/>
                    <a:pt x="3" y="26"/>
                  </a:cubicBezTo>
                  <a:cubicBezTo>
                    <a:pt x="12" y="36"/>
                    <a:pt x="25" y="42"/>
                    <a:pt x="38" y="42"/>
                  </a:cubicBezTo>
                  <a:cubicBezTo>
                    <a:pt x="51" y="42"/>
                    <a:pt x="64" y="36"/>
                    <a:pt x="73" y="26"/>
                  </a:cubicBezTo>
                  <a:cubicBezTo>
                    <a:pt x="77" y="22"/>
                    <a:pt x="77" y="22"/>
                    <a:pt x="77" y="22"/>
                  </a:cubicBezTo>
                  <a:cubicBezTo>
                    <a:pt x="38" y="0"/>
                    <a:pt x="38" y="0"/>
                    <a:pt x="38" y="0"/>
                  </a:cubicBezTo>
                  <a:lnTo>
                    <a:pt x="0" y="22"/>
                  </a:lnTo>
                  <a:close/>
                  <a:moveTo>
                    <a:pt x="38" y="34"/>
                  </a:moveTo>
                  <a:cubicBezTo>
                    <a:pt x="29" y="34"/>
                    <a:pt x="20" y="30"/>
                    <a:pt x="13" y="24"/>
                  </a:cubicBezTo>
                  <a:cubicBezTo>
                    <a:pt x="38" y="10"/>
                    <a:pt x="38" y="10"/>
                    <a:pt x="38" y="10"/>
                  </a:cubicBezTo>
                  <a:cubicBezTo>
                    <a:pt x="63" y="24"/>
                    <a:pt x="63" y="24"/>
                    <a:pt x="63" y="24"/>
                  </a:cubicBezTo>
                  <a:cubicBezTo>
                    <a:pt x="56" y="30"/>
                    <a:pt x="47" y="34"/>
                    <a:pt x="38"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49" name="Google Shape;1449;p47"/>
          <p:cNvSpPr/>
          <p:nvPr/>
        </p:nvSpPr>
        <p:spPr>
          <a:xfrm>
            <a:off x="6416494" y="3833511"/>
            <a:ext cx="381468" cy="382571"/>
          </a:xfrm>
          <a:custGeom>
            <a:avLst/>
            <a:gdLst/>
            <a:ahLst/>
            <a:cxnLst/>
            <a:rect l="l" t="t" r="r" b="b"/>
            <a:pathLst>
              <a:path w="146" h="146" extrusionOk="0">
                <a:moveTo>
                  <a:pt x="146" y="43"/>
                </a:moveTo>
                <a:cubicBezTo>
                  <a:pt x="146" y="20"/>
                  <a:pt x="127" y="0"/>
                  <a:pt x="103" y="0"/>
                </a:cubicBezTo>
                <a:cubicBezTo>
                  <a:pt x="80" y="0"/>
                  <a:pt x="61" y="20"/>
                  <a:pt x="61" y="43"/>
                </a:cubicBezTo>
                <a:cubicBezTo>
                  <a:pt x="61" y="60"/>
                  <a:pt x="71" y="75"/>
                  <a:pt x="86" y="82"/>
                </a:cubicBezTo>
                <a:cubicBezTo>
                  <a:pt x="86" y="86"/>
                  <a:pt x="86" y="86"/>
                  <a:pt x="86" y="86"/>
                </a:cubicBezTo>
                <a:cubicBezTo>
                  <a:pt x="30" y="86"/>
                  <a:pt x="30" y="86"/>
                  <a:pt x="30" y="86"/>
                </a:cubicBezTo>
                <a:cubicBezTo>
                  <a:pt x="23" y="86"/>
                  <a:pt x="18" y="91"/>
                  <a:pt x="18" y="98"/>
                </a:cubicBezTo>
                <a:cubicBezTo>
                  <a:pt x="18" y="137"/>
                  <a:pt x="18" y="137"/>
                  <a:pt x="18" y="137"/>
                </a:cubicBezTo>
                <a:cubicBezTo>
                  <a:pt x="0" y="137"/>
                  <a:pt x="0" y="137"/>
                  <a:pt x="0" y="137"/>
                </a:cubicBezTo>
                <a:cubicBezTo>
                  <a:pt x="0" y="146"/>
                  <a:pt x="0" y="146"/>
                  <a:pt x="0" y="146"/>
                </a:cubicBezTo>
                <a:cubicBezTo>
                  <a:pt x="69" y="146"/>
                  <a:pt x="69" y="146"/>
                  <a:pt x="69" y="146"/>
                </a:cubicBezTo>
                <a:cubicBezTo>
                  <a:pt x="69" y="137"/>
                  <a:pt x="69" y="137"/>
                  <a:pt x="69" y="137"/>
                </a:cubicBezTo>
                <a:cubicBezTo>
                  <a:pt x="52" y="137"/>
                  <a:pt x="52" y="137"/>
                  <a:pt x="52" y="137"/>
                </a:cubicBezTo>
                <a:cubicBezTo>
                  <a:pt x="52" y="120"/>
                  <a:pt x="52" y="120"/>
                  <a:pt x="52" y="120"/>
                </a:cubicBezTo>
                <a:cubicBezTo>
                  <a:pt x="108" y="120"/>
                  <a:pt x="108" y="120"/>
                  <a:pt x="108" y="120"/>
                </a:cubicBezTo>
                <a:cubicBezTo>
                  <a:pt x="115" y="120"/>
                  <a:pt x="120" y="114"/>
                  <a:pt x="120" y="107"/>
                </a:cubicBezTo>
                <a:cubicBezTo>
                  <a:pt x="120" y="82"/>
                  <a:pt x="120" y="82"/>
                  <a:pt x="120" y="82"/>
                </a:cubicBezTo>
                <a:cubicBezTo>
                  <a:pt x="136" y="75"/>
                  <a:pt x="146" y="60"/>
                  <a:pt x="146" y="43"/>
                </a:cubicBezTo>
                <a:close/>
                <a:moveTo>
                  <a:pt x="26" y="137"/>
                </a:moveTo>
                <a:cubicBezTo>
                  <a:pt x="26" y="98"/>
                  <a:pt x="26" y="98"/>
                  <a:pt x="26" y="98"/>
                </a:cubicBezTo>
                <a:cubicBezTo>
                  <a:pt x="26" y="96"/>
                  <a:pt x="28" y="94"/>
                  <a:pt x="30" y="94"/>
                </a:cubicBezTo>
                <a:cubicBezTo>
                  <a:pt x="44" y="94"/>
                  <a:pt x="44" y="94"/>
                  <a:pt x="44" y="94"/>
                </a:cubicBezTo>
                <a:cubicBezTo>
                  <a:pt x="43" y="96"/>
                  <a:pt x="43" y="97"/>
                  <a:pt x="43" y="98"/>
                </a:cubicBezTo>
                <a:cubicBezTo>
                  <a:pt x="43" y="137"/>
                  <a:pt x="43" y="137"/>
                  <a:pt x="43" y="137"/>
                </a:cubicBezTo>
                <a:lnTo>
                  <a:pt x="26" y="137"/>
                </a:lnTo>
                <a:close/>
                <a:moveTo>
                  <a:pt x="82" y="111"/>
                </a:moveTo>
                <a:cubicBezTo>
                  <a:pt x="52" y="111"/>
                  <a:pt x="52" y="111"/>
                  <a:pt x="52" y="111"/>
                </a:cubicBezTo>
                <a:cubicBezTo>
                  <a:pt x="52" y="98"/>
                  <a:pt x="52" y="98"/>
                  <a:pt x="52" y="98"/>
                </a:cubicBezTo>
                <a:cubicBezTo>
                  <a:pt x="52" y="96"/>
                  <a:pt x="54" y="94"/>
                  <a:pt x="56" y="94"/>
                </a:cubicBezTo>
                <a:cubicBezTo>
                  <a:pt x="86" y="94"/>
                  <a:pt x="86" y="94"/>
                  <a:pt x="86" y="94"/>
                </a:cubicBezTo>
                <a:cubicBezTo>
                  <a:pt x="86" y="107"/>
                  <a:pt x="86" y="107"/>
                  <a:pt x="86" y="107"/>
                </a:cubicBezTo>
                <a:cubicBezTo>
                  <a:pt x="86" y="109"/>
                  <a:pt x="84" y="111"/>
                  <a:pt x="82" y="111"/>
                </a:cubicBezTo>
                <a:close/>
                <a:moveTo>
                  <a:pt x="108" y="111"/>
                </a:moveTo>
                <a:cubicBezTo>
                  <a:pt x="94" y="111"/>
                  <a:pt x="94" y="111"/>
                  <a:pt x="94" y="111"/>
                </a:cubicBezTo>
                <a:cubicBezTo>
                  <a:pt x="95" y="110"/>
                  <a:pt x="95" y="108"/>
                  <a:pt x="95" y="107"/>
                </a:cubicBezTo>
                <a:cubicBezTo>
                  <a:pt x="95" y="43"/>
                  <a:pt x="95" y="43"/>
                  <a:pt x="95" y="43"/>
                </a:cubicBezTo>
                <a:cubicBezTo>
                  <a:pt x="91" y="43"/>
                  <a:pt x="91" y="43"/>
                  <a:pt x="91" y="43"/>
                </a:cubicBezTo>
                <a:cubicBezTo>
                  <a:pt x="103" y="28"/>
                  <a:pt x="103" y="28"/>
                  <a:pt x="103" y="28"/>
                </a:cubicBezTo>
                <a:cubicBezTo>
                  <a:pt x="116" y="43"/>
                  <a:pt x="116" y="43"/>
                  <a:pt x="116" y="43"/>
                </a:cubicBezTo>
                <a:cubicBezTo>
                  <a:pt x="112" y="43"/>
                  <a:pt x="112" y="43"/>
                  <a:pt x="112" y="43"/>
                </a:cubicBezTo>
                <a:cubicBezTo>
                  <a:pt x="112" y="107"/>
                  <a:pt x="112" y="107"/>
                  <a:pt x="112" y="107"/>
                </a:cubicBezTo>
                <a:cubicBezTo>
                  <a:pt x="112" y="109"/>
                  <a:pt x="110" y="111"/>
                  <a:pt x="108" y="111"/>
                </a:cubicBezTo>
                <a:close/>
                <a:moveTo>
                  <a:pt x="120" y="73"/>
                </a:moveTo>
                <a:cubicBezTo>
                  <a:pt x="120" y="52"/>
                  <a:pt x="120" y="52"/>
                  <a:pt x="120" y="52"/>
                </a:cubicBezTo>
                <a:cubicBezTo>
                  <a:pt x="134" y="52"/>
                  <a:pt x="134" y="52"/>
                  <a:pt x="134" y="52"/>
                </a:cubicBezTo>
                <a:cubicBezTo>
                  <a:pt x="103" y="15"/>
                  <a:pt x="103" y="15"/>
                  <a:pt x="103" y="15"/>
                </a:cubicBezTo>
                <a:cubicBezTo>
                  <a:pt x="73" y="52"/>
                  <a:pt x="73" y="52"/>
                  <a:pt x="73" y="52"/>
                </a:cubicBezTo>
                <a:cubicBezTo>
                  <a:pt x="86" y="52"/>
                  <a:pt x="86" y="52"/>
                  <a:pt x="86" y="52"/>
                </a:cubicBezTo>
                <a:cubicBezTo>
                  <a:pt x="86" y="73"/>
                  <a:pt x="86" y="73"/>
                  <a:pt x="86" y="73"/>
                </a:cubicBezTo>
                <a:cubicBezTo>
                  <a:pt x="76" y="67"/>
                  <a:pt x="69" y="55"/>
                  <a:pt x="69" y="43"/>
                </a:cubicBezTo>
                <a:cubicBezTo>
                  <a:pt x="69" y="24"/>
                  <a:pt x="85" y="9"/>
                  <a:pt x="103" y="9"/>
                </a:cubicBezTo>
                <a:cubicBezTo>
                  <a:pt x="122" y="9"/>
                  <a:pt x="137" y="24"/>
                  <a:pt x="137" y="43"/>
                </a:cubicBezTo>
                <a:cubicBezTo>
                  <a:pt x="137" y="55"/>
                  <a:pt x="131" y="67"/>
                  <a:pt x="120"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47"/>
          <p:cNvSpPr/>
          <p:nvPr/>
        </p:nvSpPr>
        <p:spPr>
          <a:xfrm>
            <a:off x="4796911" y="3833511"/>
            <a:ext cx="356110" cy="382571"/>
          </a:xfrm>
          <a:custGeom>
            <a:avLst/>
            <a:gdLst/>
            <a:ahLst/>
            <a:cxnLst/>
            <a:rect l="l" t="t" r="r" b="b"/>
            <a:pathLst>
              <a:path w="323" h="347" extrusionOk="0">
                <a:moveTo>
                  <a:pt x="235" y="173"/>
                </a:moveTo>
                <a:lnTo>
                  <a:pt x="323" y="138"/>
                </a:lnTo>
                <a:lnTo>
                  <a:pt x="235" y="102"/>
                </a:lnTo>
                <a:lnTo>
                  <a:pt x="323" y="67"/>
                </a:lnTo>
                <a:lnTo>
                  <a:pt x="161" y="0"/>
                </a:lnTo>
                <a:lnTo>
                  <a:pt x="0" y="67"/>
                </a:lnTo>
                <a:lnTo>
                  <a:pt x="88" y="102"/>
                </a:lnTo>
                <a:lnTo>
                  <a:pt x="0" y="138"/>
                </a:lnTo>
                <a:lnTo>
                  <a:pt x="88" y="173"/>
                </a:lnTo>
                <a:lnTo>
                  <a:pt x="0" y="209"/>
                </a:lnTo>
                <a:lnTo>
                  <a:pt x="88" y="245"/>
                </a:lnTo>
                <a:lnTo>
                  <a:pt x="0" y="280"/>
                </a:lnTo>
                <a:lnTo>
                  <a:pt x="161" y="347"/>
                </a:lnTo>
                <a:lnTo>
                  <a:pt x="323" y="280"/>
                </a:lnTo>
                <a:lnTo>
                  <a:pt x="235" y="245"/>
                </a:lnTo>
                <a:lnTo>
                  <a:pt x="323" y="209"/>
                </a:lnTo>
                <a:lnTo>
                  <a:pt x="235" y="173"/>
                </a:lnTo>
                <a:close/>
                <a:moveTo>
                  <a:pt x="161" y="24"/>
                </a:moveTo>
                <a:lnTo>
                  <a:pt x="270" y="67"/>
                </a:lnTo>
                <a:lnTo>
                  <a:pt x="161" y="109"/>
                </a:lnTo>
                <a:lnTo>
                  <a:pt x="55" y="67"/>
                </a:lnTo>
                <a:lnTo>
                  <a:pt x="161" y="24"/>
                </a:lnTo>
                <a:close/>
                <a:moveTo>
                  <a:pt x="116" y="114"/>
                </a:moveTo>
                <a:lnTo>
                  <a:pt x="161" y="133"/>
                </a:lnTo>
                <a:lnTo>
                  <a:pt x="209" y="114"/>
                </a:lnTo>
                <a:lnTo>
                  <a:pt x="268" y="138"/>
                </a:lnTo>
                <a:lnTo>
                  <a:pt x="161" y="181"/>
                </a:lnTo>
                <a:lnTo>
                  <a:pt x="55" y="138"/>
                </a:lnTo>
                <a:lnTo>
                  <a:pt x="116" y="114"/>
                </a:lnTo>
                <a:close/>
                <a:moveTo>
                  <a:pt x="116" y="185"/>
                </a:moveTo>
                <a:lnTo>
                  <a:pt x="161" y="202"/>
                </a:lnTo>
                <a:lnTo>
                  <a:pt x="209" y="185"/>
                </a:lnTo>
                <a:lnTo>
                  <a:pt x="268" y="209"/>
                </a:lnTo>
                <a:lnTo>
                  <a:pt x="161" y="252"/>
                </a:lnTo>
                <a:lnTo>
                  <a:pt x="55" y="209"/>
                </a:lnTo>
                <a:lnTo>
                  <a:pt x="116" y="185"/>
                </a:lnTo>
                <a:close/>
                <a:moveTo>
                  <a:pt x="270" y="280"/>
                </a:moveTo>
                <a:lnTo>
                  <a:pt x="161" y="326"/>
                </a:lnTo>
                <a:lnTo>
                  <a:pt x="55" y="280"/>
                </a:lnTo>
                <a:lnTo>
                  <a:pt x="116" y="257"/>
                </a:lnTo>
                <a:lnTo>
                  <a:pt x="161" y="273"/>
                </a:lnTo>
                <a:lnTo>
                  <a:pt x="209" y="257"/>
                </a:lnTo>
                <a:lnTo>
                  <a:pt x="270" y="28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47"/>
          <p:cNvSpPr/>
          <p:nvPr/>
        </p:nvSpPr>
        <p:spPr>
          <a:xfrm>
            <a:off x="3967826" y="3833511"/>
            <a:ext cx="381468" cy="382571"/>
          </a:xfrm>
          <a:custGeom>
            <a:avLst/>
            <a:gdLst/>
            <a:ahLst/>
            <a:cxnLst/>
            <a:rect l="l" t="t" r="r" b="b"/>
            <a:pathLst>
              <a:path w="146" h="146" extrusionOk="0">
                <a:moveTo>
                  <a:pt x="146" y="73"/>
                </a:moveTo>
                <a:cubicBezTo>
                  <a:pt x="146" y="68"/>
                  <a:pt x="142" y="63"/>
                  <a:pt x="137" y="61"/>
                </a:cubicBezTo>
                <a:cubicBezTo>
                  <a:pt x="137" y="43"/>
                  <a:pt x="137" y="43"/>
                  <a:pt x="137" y="43"/>
                </a:cubicBezTo>
                <a:cubicBezTo>
                  <a:pt x="142" y="41"/>
                  <a:pt x="146" y="36"/>
                  <a:pt x="146" y="31"/>
                </a:cubicBezTo>
                <a:cubicBezTo>
                  <a:pt x="146" y="25"/>
                  <a:pt x="142" y="20"/>
                  <a:pt x="137" y="18"/>
                </a:cubicBezTo>
                <a:cubicBezTo>
                  <a:pt x="137" y="0"/>
                  <a:pt x="137" y="0"/>
                  <a:pt x="137" y="0"/>
                </a:cubicBezTo>
                <a:cubicBezTo>
                  <a:pt x="129" y="0"/>
                  <a:pt x="129" y="0"/>
                  <a:pt x="129" y="0"/>
                </a:cubicBezTo>
                <a:cubicBezTo>
                  <a:pt x="129" y="18"/>
                  <a:pt x="129" y="18"/>
                  <a:pt x="129" y="18"/>
                </a:cubicBezTo>
                <a:cubicBezTo>
                  <a:pt x="125" y="20"/>
                  <a:pt x="122" y="23"/>
                  <a:pt x="121" y="26"/>
                </a:cubicBezTo>
                <a:cubicBezTo>
                  <a:pt x="87" y="27"/>
                  <a:pt x="74" y="41"/>
                  <a:pt x="68" y="47"/>
                </a:cubicBezTo>
                <a:cubicBezTo>
                  <a:pt x="67" y="48"/>
                  <a:pt x="67" y="47"/>
                  <a:pt x="66" y="49"/>
                </a:cubicBezTo>
                <a:cubicBezTo>
                  <a:pt x="60" y="41"/>
                  <a:pt x="53" y="35"/>
                  <a:pt x="45" y="31"/>
                </a:cubicBezTo>
                <a:cubicBezTo>
                  <a:pt x="37" y="27"/>
                  <a:pt x="30" y="27"/>
                  <a:pt x="25" y="26"/>
                </a:cubicBezTo>
                <a:cubicBezTo>
                  <a:pt x="24" y="23"/>
                  <a:pt x="21" y="20"/>
                  <a:pt x="18" y="18"/>
                </a:cubicBezTo>
                <a:cubicBezTo>
                  <a:pt x="18" y="0"/>
                  <a:pt x="18" y="0"/>
                  <a:pt x="18" y="0"/>
                </a:cubicBezTo>
                <a:cubicBezTo>
                  <a:pt x="9" y="0"/>
                  <a:pt x="9" y="0"/>
                  <a:pt x="9" y="0"/>
                </a:cubicBezTo>
                <a:cubicBezTo>
                  <a:pt x="9" y="18"/>
                  <a:pt x="9" y="18"/>
                  <a:pt x="9" y="18"/>
                </a:cubicBezTo>
                <a:cubicBezTo>
                  <a:pt x="4" y="20"/>
                  <a:pt x="0" y="25"/>
                  <a:pt x="0" y="31"/>
                </a:cubicBezTo>
                <a:cubicBezTo>
                  <a:pt x="0" y="36"/>
                  <a:pt x="4" y="41"/>
                  <a:pt x="9" y="43"/>
                </a:cubicBezTo>
                <a:cubicBezTo>
                  <a:pt x="9" y="61"/>
                  <a:pt x="9" y="61"/>
                  <a:pt x="9" y="61"/>
                </a:cubicBezTo>
                <a:cubicBezTo>
                  <a:pt x="4" y="63"/>
                  <a:pt x="0" y="68"/>
                  <a:pt x="0" y="73"/>
                </a:cubicBezTo>
                <a:cubicBezTo>
                  <a:pt x="0" y="79"/>
                  <a:pt x="4" y="83"/>
                  <a:pt x="9" y="85"/>
                </a:cubicBezTo>
                <a:cubicBezTo>
                  <a:pt x="9" y="104"/>
                  <a:pt x="9" y="104"/>
                  <a:pt x="9" y="104"/>
                </a:cubicBezTo>
                <a:cubicBezTo>
                  <a:pt x="4" y="105"/>
                  <a:pt x="0" y="110"/>
                  <a:pt x="0" y="116"/>
                </a:cubicBezTo>
                <a:cubicBezTo>
                  <a:pt x="0" y="121"/>
                  <a:pt x="4" y="126"/>
                  <a:pt x="9" y="128"/>
                </a:cubicBezTo>
                <a:cubicBezTo>
                  <a:pt x="9" y="146"/>
                  <a:pt x="9" y="146"/>
                  <a:pt x="9" y="146"/>
                </a:cubicBezTo>
                <a:cubicBezTo>
                  <a:pt x="18" y="146"/>
                  <a:pt x="18" y="146"/>
                  <a:pt x="18" y="146"/>
                </a:cubicBezTo>
                <a:cubicBezTo>
                  <a:pt x="18" y="128"/>
                  <a:pt x="18" y="128"/>
                  <a:pt x="18" y="128"/>
                </a:cubicBezTo>
                <a:cubicBezTo>
                  <a:pt x="21" y="127"/>
                  <a:pt x="24" y="124"/>
                  <a:pt x="25" y="120"/>
                </a:cubicBezTo>
                <a:cubicBezTo>
                  <a:pt x="42" y="119"/>
                  <a:pt x="57" y="112"/>
                  <a:pt x="71" y="99"/>
                </a:cubicBezTo>
                <a:cubicBezTo>
                  <a:pt x="76" y="94"/>
                  <a:pt x="75" y="94"/>
                  <a:pt x="77" y="92"/>
                </a:cubicBezTo>
                <a:cubicBezTo>
                  <a:pt x="80" y="97"/>
                  <a:pt x="84" y="102"/>
                  <a:pt x="90" y="108"/>
                </a:cubicBezTo>
                <a:cubicBezTo>
                  <a:pt x="99" y="115"/>
                  <a:pt x="109" y="119"/>
                  <a:pt x="121" y="120"/>
                </a:cubicBezTo>
                <a:cubicBezTo>
                  <a:pt x="122" y="124"/>
                  <a:pt x="125" y="127"/>
                  <a:pt x="129" y="128"/>
                </a:cubicBezTo>
                <a:cubicBezTo>
                  <a:pt x="129" y="146"/>
                  <a:pt x="129" y="146"/>
                  <a:pt x="129" y="146"/>
                </a:cubicBezTo>
                <a:cubicBezTo>
                  <a:pt x="137" y="146"/>
                  <a:pt x="137" y="146"/>
                  <a:pt x="137" y="146"/>
                </a:cubicBezTo>
                <a:cubicBezTo>
                  <a:pt x="137" y="128"/>
                  <a:pt x="137" y="128"/>
                  <a:pt x="137" y="128"/>
                </a:cubicBezTo>
                <a:cubicBezTo>
                  <a:pt x="142" y="126"/>
                  <a:pt x="146" y="121"/>
                  <a:pt x="146" y="116"/>
                </a:cubicBezTo>
                <a:cubicBezTo>
                  <a:pt x="146" y="110"/>
                  <a:pt x="142" y="105"/>
                  <a:pt x="137" y="104"/>
                </a:cubicBezTo>
                <a:cubicBezTo>
                  <a:pt x="137" y="85"/>
                  <a:pt x="137" y="85"/>
                  <a:pt x="137" y="85"/>
                </a:cubicBezTo>
                <a:cubicBezTo>
                  <a:pt x="142" y="83"/>
                  <a:pt x="146" y="79"/>
                  <a:pt x="146" y="73"/>
                </a:cubicBezTo>
                <a:close/>
                <a:moveTo>
                  <a:pt x="133" y="77"/>
                </a:moveTo>
                <a:cubicBezTo>
                  <a:pt x="131" y="77"/>
                  <a:pt x="129" y="76"/>
                  <a:pt x="129" y="73"/>
                </a:cubicBezTo>
                <a:cubicBezTo>
                  <a:pt x="129" y="71"/>
                  <a:pt x="131" y="69"/>
                  <a:pt x="133" y="69"/>
                </a:cubicBezTo>
                <a:cubicBezTo>
                  <a:pt x="136" y="69"/>
                  <a:pt x="137" y="71"/>
                  <a:pt x="137" y="73"/>
                </a:cubicBezTo>
                <a:cubicBezTo>
                  <a:pt x="137" y="76"/>
                  <a:pt x="136" y="77"/>
                  <a:pt x="133" y="77"/>
                </a:cubicBezTo>
                <a:close/>
                <a:moveTo>
                  <a:pt x="133" y="26"/>
                </a:moveTo>
                <a:cubicBezTo>
                  <a:pt x="136" y="26"/>
                  <a:pt x="137" y="28"/>
                  <a:pt x="137" y="31"/>
                </a:cubicBezTo>
                <a:cubicBezTo>
                  <a:pt x="137" y="33"/>
                  <a:pt x="136" y="35"/>
                  <a:pt x="133" y="35"/>
                </a:cubicBezTo>
                <a:cubicBezTo>
                  <a:pt x="131" y="35"/>
                  <a:pt x="129" y="33"/>
                  <a:pt x="129" y="31"/>
                </a:cubicBezTo>
                <a:cubicBezTo>
                  <a:pt x="129" y="28"/>
                  <a:pt x="131" y="26"/>
                  <a:pt x="133" y="26"/>
                </a:cubicBezTo>
                <a:close/>
                <a:moveTo>
                  <a:pt x="121" y="35"/>
                </a:moveTo>
                <a:cubicBezTo>
                  <a:pt x="122" y="38"/>
                  <a:pt x="125" y="41"/>
                  <a:pt x="129" y="43"/>
                </a:cubicBezTo>
                <a:cubicBezTo>
                  <a:pt x="129" y="61"/>
                  <a:pt x="129" y="61"/>
                  <a:pt x="129" y="61"/>
                </a:cubicBezTo>
                <a:cubicBezTo>
                  <a:pt x="125" y="62"/>
                  <a:pt x="122" y="65"/>
                  <a:pt x="121" y="69"/>
                </a:cubicBezTo>
                <a:cubicBezTo>
                  <a:pt x="101" y="69"/>
                  <a:pt x="89" y="74"/>
                  <a:pt x="80" y="79"/>
                </a:cubicBezTo>
                <a:cubicBezTo>
                  <a:pt x="76" y="68"/>
                  <a:pt x="76" y="68"/>
                  <a:pt x="76" y="68"/>
                </a:cubicBezTo>
                <a:cubicBezTo>
                  <a:pt x="74" y="64"/>
                  <a:pt x="72" y="60"/>
                  <a:pt x="70" y="57"/>
                </a:cubicBezTo>
                <a:cubicBezTo>
                  <a:pt x="77" y="50"/>
                  <a:pt x="88" y="36"/>
                  <a:pt x="121" y="35"/>
                </a:cubicBezTo>
                <a:close/>
                <a:moveTo>
                  <a:pt x="59" y="55"/>
                </a:moveTo>
                <a:cubicBezTo>
                  <a:pt x="49" y="64"/>
                  <a:pt x="38" y="68"/>
                  <a:pt x="25" y="69"/>
                </a:cubicBezTo>
                <a:cubicBezTo>
                  <a:pt x="24" y="65"/>
                  <a:pt x="21" y="62"/>
                  <a:pt x="18" y="61"/>
                </a:cubicBezTo>
                <a:cubicBezTo>
                  <a:pt x="18" y="43"/>
                  <a:pt x="18" y="43"/>
                  <a:pt x="18" y="43"/>
                </a:cubicBezTo>
                <a:cubicBezTo>
                  <a:pt x="21" y="41"/>
                  <a:pt x="24" y="38"/>
                  <a:pt x="25" y="35"/>
                </a:cubicBezTo>
                <a:cubicBezTo>
                  <a:pt x="39" y="36"/>
                  <a:pt x="51" y="43"/>
                  <a:pt x="59" y="55"/>
                </a:cubicBezTo>
                <a:close/>
                <a:moveTo>
                  <a:pt x="13" y="26"/>
                </a:moveTo>
                <a:cubicBezTo>
                  <a:pt x="16" y="26"/>
                  <a:pt x="18" y="28"/>
                  <a:pt x="18" y="31"/>
                </a:cubicBezTo>
                <a:cubicBezTo>
                  <a:pt x="18" y="33"/>
                  <a:pt x="16" y="35"/>
                  <a:pt x="13" y="35"/>
                </a:cubicBezTo>
                <a:cubicBezTo>
                  <a:pt x="11" y="35"/>
                  <a:pt x="9" y="33"/>
                  <a:pt x="9" y="31"/>
                </a:cubicBezTo>
                <a:cubicBezTo>
                  <a:pt x="9" y="28"/>
                  <a:pt x="11" y="26"/>
                  <a:pt x="13" y="26"/>
                </a:cubicBezTo>
                <a:close/>
                <a:moveTo>
                  <a:pt x="13" y="69"/>
                </a:moveTo>
                <a:cubicBezTo>
                  <a:pt x="16" y="69"/>
                  <a:pt x="18" y="71"/>
                  <a:pt x="18" y="73"/>
                </a:cubicBezTo>
                <a:cubicBezTo>
                  <a:pt x="18" y="76"/>
                  <a:pt x="16" y="77"/>
                  <a:pt x="13" y="77"/>
                </a:cubicBezTo>
                <a:cubicBezTo>
                  <a:pt x="11" y="77"/>
                  <a:pt x="9" y="76"/>
                  <a:pt x="9" y="73"/>
                </a:cubicBezTo>
                <a:cubicBezTo>
                  <a:pt x="9" y="71"/>
                  <a:pt x="11" y="69"/>
                  <a:pt x="13" y="69"/>
                </a:cubicBezTo>
                <a:close/>
                <a:moveTo>
                  <a:pt x="13" y="120"/>
                </a:moveTo>
                <a:cubicBezTo>
                  <a:pt x="11" y="120"/>
                  <a:pt x="9" y="118"/>
                  <a:pt x="9" y="116"/>
                </a:cubicBezTo>
                <a:cubicBezTo>
                  <a:pt x="9" y="113"/>
                  <a:pt x="11" y="112"/>
                  <a:pt x="13" y="112"/>
                </a:cubicBezTo>
                <a:cubicBezTo>
                  <a:pt x="16" y="112"/>
                  <a:pt x="18" y="113"/>
                  <a:pt x="18" y="116"/>
                </a:cubicBezTo>
                <a:cubicBezTo>
                  <a:pt x="18" y="118"/>
                  <a:pt x="16" y="120"/>
                  <a:pt x="13" y="120"/>
                </a:cubicBezTo>
                <a:close/>
                <a:moveTo>
                  <a:pt x="65" y="93"/>
                </a:moveTo>
                <a:cubicBezTo>
                  <a:pt x="53" y="105"/>
                  <a:pt x="40" y="111"/>
                  <a:pt x="25" y="111"/>
                </a:cubicBezTo>
                <a:cubicBezTo>
                  <a:pt x="24" y="108"/>
                  <a:pt x="21" y="105"/>
                  <a:pt x="18" y="104"/>
                </a:cubicBezTo>
                <a:cubicBezTo>
                  <a:pt x="18" y="85"/>
                  <a:pt x="18" y="85"/>
                  <a:pt x="18" y="85"/>
                </a:cubicBezTo>
                <a:cubicBezTo>
                  <a:pt x="21" y="84"/>
                  <a:pt x="24" y="81"/>
                  <a:pt x="25" y="77"/>
                </a:cubicBezTo>
                <a:cubicBezTo>
                  <a:pt x="40" y="77"/>
                  <a:pt x="52" y="72"/>
                  <a:pt x="64" y="62"/>
                </a:cubicBezTo>
                <a:cubicBezTo>
                  <a:pt x="65" y="65"/>
                  <a:pt x="67" y="68"/>
                  <a:pt x="68" y="71"/>
                </a:cubicBezTo>
                <a:cubicBezTo>
                  <a:pt x="73" y="84"/>
                  <a:pt x="73" y="84"/>
                  <a:pt x="73" y="84"/>
                </a:cubicBezTo>
                <a:cubicBezTo>
                  <a:pt x="70" y="87"/>
                  <a:pt x="69" y="88"/>
                  <a:pt x="65" y="93"/>
                </a:cubicBezTo>
                <a:close/>
                <a:moveTo>
                  <a:pt x="84" y="87"/>
                </a:moveTo>
                <a:cubicBezTo>
                  <a:pt x="91" y="83"/>
                  <a:pt x="103" y="78"/>
                  <a:pt x="121" y="77"/>
                </a:cubicBezTo>
                <a:cubicBezTo>
                  <a:pt x="122" y="81"/>
                  <a:pt x="125" y="84"/>
                  <a:pt x="129" y="85"/>
                </a:cubicBezTo>
                <a:cubicBezTo>
                  <a:pt x="129" y="104"/>
                  <a:pt x="129" y="104"/>
                  <a:pt x="129" y="104"/>
                </a:cubicBezTo>
                <a:cubicBezTo>
                  <a:pt x="125" y="105"/>
                  <a:pt x="122" y="108"/>
                  <a:pt x="121" y="111"/>
                </a:cubicBezTo>
                <a:cubicBezTo>
                  <a:pt x="102" y="110"/>
                  <a:pt x="89" y="97"/>
                  <a:pt x="84" y="87"/>
                </a:cubicBezTo>
                <a:close/>
                <a:moveTo>
                  <a:pt x="133" y="120"/>
                </a:moveTo>
                <a:cubicBezTo>
                  <a:pt x="131" y="120"/>
                  <a:pt x="129" y="118"/>
                  <a:pt x="129" y="116"/>
                </a:cubicBezTo>
                <a:cubicBezTo>
                  <a:pt x="129" y="113"/>
                  <a:pt x="131" y="112"/>
                  <a:pt x="133" y="112"/>
                </a:cubicBezTo>
                <a:cubicBezTo>
                  <a:pt x="136" y="112"/>
                  <a:pt x="137" y="113"/>
                  <a:pt x="137" y="116"/>
                </a:cubicBezTo>
                <a:cubicBezTo>
                  <a:pt x="137" y="118"/>
                  <a:pt x="136" y="120"/>
                  <a:pt x="13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47"/>
          <p:cNvSpPr/>
          <p:nvPr/>
        </p:nvSpPr>
        <p:spPr>
          <a:xfrm>
            <a:off x="2344935" y="3848946"/>
            <a:ext cx="382570" cy="330753"/>
          </a:xfrm>
          <a:custGeom>
            <a:avLst/>
            <a:gdLst/>
            <a:ahLst/>
            <a:cxnLst/>
            <a:rect l="l" t="t" r="r" b="b"/>
            <a:pathLst>
              <a:path w="347" h="300" extrusionOk="0">
                <a:moveTo>
                  <a:pt x="174" y="0"/>
                </a:moveTo>
                <a:lnTo>
                  <a:pt x="0" y="300"/>
                </a:lnTo>
                <a:lnTo>
                  <a:pt x="347" y="300"/>
                </a:lnTo>
                <a:lnTo>
                  <a:pt x="174" y="0"/>
                </a:lnTo>
                <a:close/>
                <a:moveTo>
                  <a:pt x="242" y="159"/>
                </a:moveTo>
                <a:lnTo>
                  <a:pt x="107" y="159"/>
                </a:lnTo>
                <a:lnTo>
                  <a:pt x="131" y="119"/>
                </a:lnTo>
                <a:lnTo>
                  <a:pt x="219" y="119"/>
                </a:lnTo>
                <a:lnTo>
                  <a:pt x="242" y="159"/>
                </a:lnTo>
                <a:close/>
                <a:moveTo>
                  <a:pt x="254" y="179"/>
                </a:moveTo>
                <a:lnTo>
                  <a:pt x="276" y="219"/>
                </a:lnTo>
                <a:lnTo>
                  <a:pt x="72" y="219"/>
                </a:lnTo>
                <a:lnTo>
                  <a:pt x="95" y="179"/>
                </a:lnTo>
                <a:lnTo>
                  <a:pt x="254" y="179"/>
                </a:lnTo>
                <a:close/>
                <a:moveTo>
                  <a:pt x="207" y="98"/>
                </a:moveTo>
                <a:lnTo>
                  <a:pt x="140" y="98"/>
                </a:lnTo>
                <a:lnTo>
                  <a:pt x="174" y="41"/>
                </a:lnTo>
                <a:lnTo>
                  <a:pt x="207" y="98"/>
                </a:lnTo>
                <a:close/>
                <a:moveTo>
                  <a:pt x="60" y="240"/>
                </a:moveTo>
                <a:lnTo>
                  <a:pt x="288" y="240"/>
                </a:lnTo>
                <a:lnTo>
                  <a:pt x="311" y="281"/>
                </a:lnTo>
                <a:lnTo>
                  <a:pt x="36" y="281"/>
                </a:lnTo>
                <a:lnTo>
                  <a:pt x="60"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53" name="Google Shape;1453;p47"/>
          <p:cNvGrpSpPr/>
          <p:nvPr/>
        </p:nvGrpSpPr>
        <p:grpSpPr>
          <a:xfrm>
            <a:off x="3161893" y="3833511"/>
            <a:ext cx="381467" cy="382570"/>
            <a:chOff x="3161893" y="3833511"/>
            <a:chExt cx="381467" cy="382570"/>
          </a:xfrm>
        </p:grpSpPr>
        <p:sp>
          <p:nvSpPr>
            <p:cNvPr id="1454" name="Google Shape;1454;p47"/>
            <p:cNvSpPr/>
            <p:nvPr/>
          </p:nvSpPr>
          <p:spPr>
            <a:xfrm>
              <a:off x="3365857" y="3833511"/>
              <a:ext cx="177504" cy="180811"/>
            </a:xfrm>
            <a:custGeom>
              <a:avLst/>
              <a:gdLst/>
              <a:ahLst/>
              <a:cxnLst/>
              <a:rect l="l" t="t" r="r" b="b"/>
              <a:pathLst>
                <a:path w="68" h="69" extrusionOk="0">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47"/>
            <p:cNvSpPr/>
            <p:nvPr/>
          </p:nvSpPr>
          <p:spPr>
            <a:xfrm>
              <a:off x="3161893" y="3833511"/>
              <a:ext cx="180811" cy="180811"/>
            </a:xfrm>
            <a:custGeom>
              <a:avLst/>
              <a:gdLst/>
              <a:ahLst/>
              <a:cxnLst/>
              <a:rect l="l" t="t" r="r" b="b"/>
              <a:pathLst>
                <a:path w="69" h="69" extrusionOk="0">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47"/>
            <p:cNvSpPr/>
            <p:nvPr/>
          </p:nvSpPr>
          <p:spPr>
            <a:xfrm>
              <a:off x="3365857" y="4037474"/>
              <a:ext cx="177504" cy="178606"/>
            </a:xfrm>
            <a:custGeom>
              <a:avLst/>
              <a:gdLst/>
              <a:ahLst/>
              <a:cxnLst/>
              <a:rect l="l" t="t" r="r" b="b"/>
              <a:pathLst>
                <a:path w="68" h="68" extrusionOk="0">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47"/>
            <p:cNvSpPr/>
            <p:nvPr/>
          </p:nvSpPr>
          <p:spPr>
            <a:xfrm>
              <a:off x="3161893" y="4037474"/>
              <a:ext cx="180811" cy="178606"/>
            </a:xfrm>
            <a:custGeom>
              <a:avLst/>
              <a:gdLst/>
              <a:ahLst/>
              <a:cxnLst/>
              <a:rect l="l" t="t" r="r" b="b"/>
              <a:pathLst>
                <a:path w="69" h="68" extrusionOk="0">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47"/>
            <p:cNvSpPr/>
            <p:nvPr/>
          </p:nvSpPr>
          <p:spPr>
            <a:xfrm>
              <a:off x="3420982" y="3890841"/>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47"/>
            <p:cNvSpPr/>
            <p:nvPr/>
          </p:nvSpPr>
          <p:spPr>
            <a:xfrm>
              <a:off x="3420982" y="3936044"/>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47"/>
            <p:cNvSpPr/>
            <p:nvPr/>
          </p:nvSpPr>
          <p:spPr>
            <a:xfrm>
              <a:off x="3420982" y="4092600"/>
              <a:ext cx="672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7"/>
            <p:cNvSpPr/>
            <p:nvPr/>
          </p:nvSpPr>
          <p:spPr>
            <a:xfrm>
              <a:off x="3420982" y="4137803"/>
              <a:ext cx="672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7"/>
            <p:cNvSpPr/>
            <p:nvPr/>
          </p:nvSpPr>
          <p:spPr>
            <a:xfrm>
              <a:off x="3219224" y="409260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47"/>
            <p:cNvSpPr/>
            <p:nvPr/>
          </p:nvSpPr>
          <p:spPr>
            <a:xfrm>
              <a:off x="3219224" y="413780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47"/>
            <p:cNvSpPr/>
            <p:nvPr/>
          </p:nvSpPr>
          <p:spPr>
            <a:xfrm>
              <a:off x="3219224" y="3890841"/>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47"/>
            <p:cNvSpPr/>
            <p:nvPr/>
          </p:nvSpPr>
          <p:spPr>
            <a:xfrm>
              <a:off x="3219224" y="3936044"/>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6" name="Google Shape;1466;p47"/>
          <p:cNvGrpSpPr/>
          <p:nvPr/>
        </p:nvGrpSpPr>
        <p:grpSpPr>
          <a:xfrm>
            <a:off x="759530" y="3224926"/>
            <a:ext cx="291062" cy="383673"/>
            <a:chOff x="759530" y="3224926"/>
            <a:chExt cx="291062" cy="383673"/>
          </a:xfrm>
        </p:grpSpPr>
        <p:sp>
          <p:nvSpPr>
            <p:cNvPr id="1467" name="Google Shape;1467;p47"/>
            <p:cNvSpPr/>
            <p:nvPr/>
          </p:nvSpPr>
          <p:spPr>
            <a:xfrm>
              <a:off x="759530" y="3224926"/>
              <a:ext cx="291062" cy="383673"/>
            </a:xfrm>
            <a:custGeom>
              <a:avLst/>
              <a:gdLst/>
              <a:ahLst/>
              <a:cxnLst/>
              <a:rect l="l" t="t" r="r" b="b"/>
              <a:pathLst>
                <a:path w="111" h="146" extrusionOk="0">
                  <a:moveTo>
                    <a:pt x="55" y="0"/>
                  </a:moveTo>
                  <a:cubicBezTo>
                    <a:pt x="25" y="0"/>
                    <a:pt x="0" y="25"/>
                    <a:pt x="0" y="56"/>
                  </a:cubicBezTo>
                  <a:cubicBezTo>
                    <a:pt x="0" y="68"/>
                    <a:pt x="4" y="80"/>
                    <a:pt x="11" y="89"/>
                  </a:cubicBezTo>
                  <a:cubicBezTo>
                    <a:pt x="11" y="89"/>
                    <a:pt x="55" y="146"/>
                    <a:pt x="55" y="146"/>
                  </a:cubicBezTo>
                  <a:cubicBezTo>
                    <a:pt x="72" y="124"/>
                    <a:pt x="100" y="89"/>
                    <a:pt x="102" y="85"/>
                  </a:cubicBezTo>
                  <a:cubicBezTo>
                    <a:pt x="108" y="77"/>
                    <a:pt x="111" y="67"/>
                    <a:pt x="111" y="56"/>
                  </a:cubicBezTo>
                  <a:cubicBezTo>
                    <a:pt x="111" y="25"/>
                    <a:pt x="86" y="0"/>
                    <a:pt x="55" y="0"/>
                  </a:cubicBezTo>
                  <a:close/>
                  <a:moveTo>
                    <a:pt x="95" y="81"/>
                  </a:moveTo>
                  <a:cubicBezTo>
                    <a:pt x="93" y="84"/>
                    <a:pt x="96" y="81"/>
                    <a:pt x="55" y="132"/>
                  </a:cubicBezTo>
                  <a:cubicBezTo>
                    <a:pt x="18" y="84"/>
                    <a:pt x="18" y="84"/>
                    <a:pt x="18" y="84"/>
                  </a:cubicBezTo>
                  <a:cubicBezTo>
                    <a:pt x="12" y="76"/>
                    <a:pt x="8" y="66"/>
                    <a:pt x="8" y="56"/>
                  </a:cubicBezTo>
                  <a:cubicBezTo>
                    <a:pt x="8" y="30"/>
                    <a:pt x="29" y="9"/>
                    <a:pt x="55" y="9"/>
                  </a:cubicBezTo>
                  <a:cubicBezTo>
                    <a:pt x="81" y="9"/>
                    <a:pt x="102" y="30"/>
                    <a:pt x="102" y="56"/>
                  </a:cubicBezTo>
                  <a:cubicBezTo>
                    <a:pt x="102" y="65"/>
                    <a:pt x="100" y="74"/>
                    <a:pt x="95" y="8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47"/>
            <p:cNvSpPr/>
            <p:nvPr/>
          </p:nvSpPr>
          <p:spPr>
            <a:xfrm>
              <a:off x="804733" y="3272334"/>
              <a:ext cx="200656" cy="199554"/>
            </a:xfrm>
            <a:custGeom>
              <a:avLst/>
              <a:gdLst/>
              <a:ahLst/>
              <a:cxnLst/>
              <a:rect l="l" t="t" r="r" b="b"/>
              <a:pathLst>
                <a:path w="77" h="76" extrusionOk="0">
                  <a:moveTo>
                    <a:pt x="38" y="0"/>
                  </a:moveTo>
                  <a:cubicBezTo>
                    <a:pt x="17" y="0"/>
                    <a:pt x="0" y="17"/>
                    <a:pt x="0" y="38"/>
                  </a:cubicBezTo>
                  <a:cubicBezTo>
                    <a:pt x="0" y="59"/>
                    <a:pt x="17" y="76"/>
                    <a:pt x="38" y="76"/>
                  </a:cubicBezTo>
                  <a:cubicBezTo>
                    <a:pt x="59" y="76"/>
                    <a:pt x="77" y="59"/>
                    <a:pt x="77" y="38"/>
                  </a:cubicBezTo>
                  <a:cubicBezTo>
                    <a:pt x="77" y="17"/>
                    <a:pt x="59" y="0"/>
                    <a:pt x="38" y="0"/>
                  </a:cubicBezTo>
                  <a:close/>
                  <a:moveTo>
                    <a:pt x="68" y="34"/>
                  </a:moveTo>
                  <a:cubicBezTo>
                    <a:pt x="59" y="34"/>
                    <a:pt x="59" y="34"/>
                    <a:pt x="59" y="34"/>
                  </a:cubicBezTo>
                  <a:cubicBezTo>
                    <a:pt x="57" y="26"/>
                    <a:pt x="51" y="19"/>
                    <a:pt x="42" y="17"/>
                  </a:cubicBezTo>
                  <a:cubicBezTo>
                    <a:pt x="42" y="9"/>
                    <a:pt x="42" y="9"/>
                    <a:pt x="42" y="9"/>
                  </a:cubicBezTo>
                  <a:cubicBezTo>
                    <a:pt x="56" y="10"/>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6"/>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59"/>
                    <a:pt x="38" y="59"/>
                  </a:cubicBezTo>
                  <a:cubicBezTo>
                    <a:pt x="49" y="59"/>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9" name="Google Shape;1469;p47"/>
          <p:cNvGrpSpPr/>
          <p:nvPr/>
        </p:nvGrpSpPr>
        <p:grpSpPr>
          <a:xfrm>
            <a:off x="1529080" y="3833511"/>
            <a:ext cx="382570" cy="382571"/>
            <a:chOff x="1529080" y="3833511"/>
            <a:chExt cx="382570" cy="382571"/>
          </a:xfrm>
        </p:grpSpPr>
        <p:sp>
          <p:nvSpPr>
            <p:cNvPr id="1470" name="Google Shape;1470;p47"/>
            <p:cNvSpPr/>
            <p:nvPr/>
          </p:nvSpPr>
          <p:spPr>
            <a:xfrm>
              <a:off x="1529080" y="3833511"/>
              <a:ext cx="382570" cy="382571"/>
            </a:xfrm>
            <a:custGeom>
              <a:avLst/>
              <a:gdLst/>
              <a:ahLst/>
              <a:cxnLst/>
              <a:rect l="l" t="t" r="r" b="b"/>
              <a:pathLst>
                <a:path w="347" h="347" extrusionOk="0">
                  <a:moveTo>
                    <a:pt x="347" y="307"/>
                  </a:moveTo>
                  <a:lnTo>
                    <a:pt x="43" y="307"/>
                  </a:lnTo>
                  <a:lnTo>
                    <a:pt x="43" y="0"/>
                  </a:lnTo>
                  <a:lnTo>
                    <a:pt x="21" y="0"/>
                  </a:lnTo>
                  <a:lnTo>
                    <a:pt x="21" y="21"/>
                  </a:lnTo>
                  <a:lnTo>
                    <a:pt x="0" y="21"/>
                  </a:lnTo>
                  <a:lnTo>
                    <a:pt x="0" y="43"/>
                  </a:lnTo>
                  <a:lnTo>
                    <a:pt x="21" y="43"/>
                  </a:lnTo>
                  <a:lnTo>
                    <a:pt x="21" y="62"/>
                  </a:lnTo>
                  <a:lnTo>
                    <a:pt x="0" y="62"/>
                  </a:lnTo>
                  <a:lnTo>
                    <a:pt x="0" y="83"/>
                  </a:lnTo>
                  <a:lnTo>
                    <a:pt x="21" y="83"/>
                  </a:lnTo>
                  <a:lnTo>
                    <a:pt x="21" y="102"/>
                  </a:lnTo>
                  <a:lnTo>
                    <a:pt x="0" y="102"/>
                  </a:lnTo>
                  <a:lnTo>
                    <a:pt x="0" y="124"/>
                  </a:lnTo>
                  <a:lnTo>
                    <a:pt x="21" y="124"/>
                  </a:lnTo>
                  <a:lnTo>
                    <a:pt x="21" y="143"/>
                  </a:lnTo>
                  <a:lnTo>
                    <a:pt x="0" y="143"/>
                  </a:lnTo>
                  <a:lnTo>
                    <a:pt x="0" y="164"/>
                  </a:lnTo>
                  <a:lnTo>
                    <a:pt x="21" y="164"/>
                  </a:lnTo>
                  <a:lnTo>
                    <a:pt x="21" y="183"/>
                  </a:lnTo>
                  <a:lnTo>
                    <a:pt x="0" y="183"/>
                  </a:lnTo>
                  <a:lnTo>
                    <a:pt x="0" y="204"/>
                  </a:lnTo>
                  <a:lnTo>
                    <a:pt x="21" y="204"/>
                  </a:lnTo>
                  <a:lnTo>
                    <a:pt x="21" y="223"/>
                  </a:lnTo>
                  <a:lnTo>
                    <a:pt x="0" y="223"/>
                  </a:lnTo>
                  <a:lnTo>
                    <a:pt x="0" y="245"/>
                  </a:lnTo>
                  <a:lnTo>
                    <a:pt x="21" y="245"/>
                  </a:lnTo>
                  <a:lnTo>
                    <a:pt x="21" y="266"/>
                  </a:lnTo>
                  <a:lnTo>
                    <a:pt x="0" y="266"/>
                  </a:lnTo>
                  <a:lnTo>
                    <a:pt x="0" y="285"/>
                  </a:lnTo>
                  <a:lnTo>
                    <a:pt x="21" y="285"/>
                  </a:lnTo>
                  <a:lnTo>
                    <a:pt x="21" y="307"/>
                  </a:lnTo>
                  <a:lnTo>
                    <a:pt x="0" y="307"/>
                  </a:lnTo>
                  <a:lnTo>
                    <a:pt x="0" y="326"/>
                  </a:lnTo>
                  <a:lnTo>
                    <a:pt x="21" y="326"/>
                  </a:lnTo>
                  <a:lnTo>
                    <a:pt x="21" y="347"/>
                  </a:lnTo>
                  <a:lnTo>
                    <a:pt x="43" y="347"/>
                  </a:lnTo>
                  <a:lnTo>
                    <a:pt x="43" y="326"/>
                  </a:lnTo>
                  <a:lnTo>
                    <a:pt x="62" y="326"/>
                  </a:lnTo>
                  <a:lnTo>
                    <a:pt x="62" y="347"/>
                  </a:lnTo>
                  <a:lnTo>
                    <a:pt x="83" y="347"/>
                  </a:lnTo>
                  <a:lnTo>
                    <a:pt x="83" y="326"/>
                  </a:lnTo>
                  <a:lnTo>
                    <a:pt x="102" y="326"/>
                  </a:lnTo>
                  <a:lnTo>
                    <a:pt x="102" y="347"/>
                  </a:lnTo>
                  <a:lnTo>
                    <a:pt x="123" y="347"/>
                  </a:lnTo>
                  <a:lnTo>
                    <a:pt x="123" y="326"/>
                  </a:lnTo>
                  <a:lnTo>
                    <a:pt x="142" y="326"/>
                  </a:lnTo>
                  <a:lnTo>
                    <a:pt x="142" y="347"/>
                  </a:lnTo>
                  <a:lnTo>
                    <a:pt x="164" y="347"/>
                  </a:lnTo>
                  <a:lnTo>
                    <a:pt x="164" y="326"/>
                  </a:lnTo>
                  <a:lnTo>
                    <a:pt x="183" y="326"/>
                  </a:lnTo>
                  <a:lnTo>
                    <a:pt x="183" y="347"/>
                  </a:lnTo>
                  <a:lnTo>
                    <a:pt x="204" y="347"/>
                  </a:lnTo>
                  <a:lnTo>
                    <a:pt x="204" y="326"/>
                  </a:lnTo>
                  <a:lnTo>
                    <a:pt x="225" y="326"/>
                  </a:lnTo>
                  <a:lnTo>
                    <a:pt x="225" y="347"/>
                  </a:lnTo>
                  <a:lnTo>
                    <a:pt x="244" y="347"/>
                  </a:lnTo>
                  <a:lnTo>
                    <a:pt x="244"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47"/>
            <p:cNvSpPr/>
            <p:nvPr/>
          </p:nvSpPr>
          <p:spPr>
            <a:xfrm>
              <a:off x="1594128" y="3833511"/>
              <a:ext cx="317522" cy="314215"/>
            </a:xfrm>
            <a:custGeom>
              <a:avLst/>
              <a:gdLst/>
              <a:ahLst/>
              <a:cxnLst/>
              <a:rect l="l" t="t" r="r" b="b"/>
              <a:pathLst>
                <a:path w="288" h="285" extrusionOk="0">
                  <a:moveTo>
                    <a:pt x="288" y="285"/>
                  </a:moveTo>
                  <a:lnTo>
                    <a:pt x="195" y="88"/>
                  </a:lnTo>
                  <a:lnTo>
                    <a:pt x="155" y="178"/>
                  </a:lnTo>
                  <a:lnTo>
                    <a:pt x="95" y="0"/>
                  </a:lnTo>
                  <a:lnTo>
                    <a:pt x="0" y="285"/>
                  </a:lnTo>
                  <a:lnTo>
                    <a:pt x="288" y="285"/>
                  </a:lnTo>
                  <a:close/>
                  <a:moveTo>
                    <a:pt x="195" y="138"/>
                  </a:moveTo>
                  <a:lnTo>
                    <a:pt x="254" y="266"/>
                  </a:lnTo>
                  <a:lnTo>
                    <a:pt x="136" y="266"/>
                  </a:lnTo>
                  <a:lnTo>
                    <a:pt x="195" y="138"/>
                  </a:lnTo>
                  <a:close/>
                  <a:moveTo>
                    <a:pt x="26" y="266"/>
                  </a:moveTo>
                  <a:lnTo>
                    <a:pt x="95" y="64"/>
                  </a:lnTo>
                  <a:lnTo>
                    <a:pt x="140" y="204"/>
                  </a:lnTo>
                  <a:lnTo>
                    <a:pt x="143" y="204"/>
                  </a:lnTo>
                  <a:lnTo>
                    <a:pt x="114" y="266"/>
                  </a:lnTo>
                  <a:lnTo>
                    <a:pt x="26"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47"/>
            <p:cNvSpPr/>
            <p:nvPr/>
          </p:nvSpPr>
          <p:spPr>
            <a:xfrm>
              <a:off x="1753992" y="3833511"/>
              <a:ext cx="23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47"/>
            <p:cNvSpPr/>
            <p:nvPr/>
          </p:nvSpPr>
          <p:spPr>
            <a:xfrm>
              <a:off x="1798092" y="3833511"/>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47"/>
            <p:cNvSpPr/>
            <p:nvPr/>
          </p:nvSpPr>
          <p:spPr>
            <a:xfrm>
              <a:off x="1753992" y="3880918"/>
              <a:ext cx="23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47"/>
            <p:cNvSpPr/>
            <p:nvPr/>
          </p:nvSpPr>
          <p:spPr>
            <a:xfrm>
              <a:off x="1798092" y="3880918"/>
              <a:ext cx="894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6" name="Google Shape;1476;p47"/>
          <p:cNvSpPr/>
          <p:nvPr/>
        </p:nvSpPr>
        <p:spPr>
          <a:xfrm>
            <a:off x="5599536" y="3238156"/>
            <a:ext cx="382570" cy="357213"/>
          </a:xfrm>
          <a:custGeom>
            <a:avLst/>
            <a:gdLst/>
            <a:ahLst/>
            <a:cxnLst/>
            <a:rect l="l" t="t" r="r" b="b"/>
            <a:pathLst>
              <a:path w="347" h="324" extrusionOk="0">
                <a:moveTo>
                  <a:pt x="347" y="81"/>
                </a:moveTo>
                <a:lnTo>
                  <a:pt x="347" y="0"/>
                </a:lnTo>
                <a:lnTo>
                  <a:pt x="266" y="0"/>
                </a:lnTo>
                <a:lnTo>
                  <a:pt x="266" y="31"/>
                </a:lnTo>
                <a:lnTo>
                  <a:pt x="205" y="31"/>
                </a:lnTo>
                <a:lnTo>
                  <a:pt x="205" y="103"/>
                </a:lnTo>
                <a:lnTo>
                  <a:pt x="143" y="103"/>
                </a:lnTo>
                <a:lnTo>
                  <a:pt x="143" y="31"/>
                </a:lnTo>
                <a:lnTo>
                  <a:pt x="83" y="31"/>
                </a:lnTo>
                <a:lnTo>
                  <a:pt x="83" y="0"/>
                </a:lnTo>
                <a:lnTo>
                  <a:pt x="0" y="0"/>
                </a:lnTo>
                <a:lnTo>
                  <a:pt x="0" y="81"/>
                </a:lnTo>
                <a:lnTo>
                  <a:pt x="83" y="81"/>
                </a:lnTo>
                <a:lnTo>
                  <a:pt x="83" y="50"/>
                </a:lnTo>
                <a:lnTo>
                  <a:pt x="124" y="50"/>
                </a:lnTo>
                <a:lnTo>
                  <a:pt x="124" y="103"/>
                </a:lnTo>
                <a:lnTo>
                  <a:pt x="102" y="103"/>
                </a:lnTo>
                <a:lnTo>
                  <a:pt x="102" y="152"/>
                </a:lnTo>
                <a:lnTo>
                  <a:pt x="83" y="152"/>
                </a:lnTo>
                <a:lnTo>
                  <a:pt x="83" y="122"/>
                </a:lnTo>
                <a:lnTo>
                  <a:pt x="0" y="122"/>
                </a:lnTo>
                <a:lnTo>
                  <a:pt x="0" y="202"/>
                </a:lnTo>
                <a:lnTo>
                  <a:pt x="83" y="202"/>
                </a:lnTo>
                <a:lnTo>
                  <a:pt x="83" y="171"/>
                </a:lnTo>
                <a:lnTo>
                  <a:pt x="102" y="171"/>
                </a:lnTo>
                <a:lnTo>
                  <a:pt x="102" y="224"/>
                </a:lnTo>
                <a:lnTo>
                  <a:pt x="124" y="224"/>
                </a:lnTo>
                <a:lnTo>
                  <a:pt x="124" y="274"/>
                </a:lnTo>
                <a:lnTo>
                  <a:pt x="83" y="274"/>
                </a:lnTo>
                <a:lnTo>
                  <a:pt x="83" y="243"/>
                </a:lnTo>
                <a:lnTo>
                  <a:pt x="0" y="243"/>
                </a:lnTo>
                <a:lnTo>
                  <a:pt x="0" y="324"/>
                </a:lnTo>
                <a:lnTo>
                  <a:pt x="83" y="324"/>
                </a:lnTo>
                <a:lnTo>
                  <a:pt x="83" y="295"/>
                </a:lnTo>
                <a:lnTo>
                  <a:pt x="143" y="295"/>
                </a:lnTo>
                <a:lnTo>
                  <a:pt x="143" y="224"/>
                </a:lnTo>
                <a:lnTo>
                  <a:pt x="205" y="224"/>
                </a:lnTo>
                <a:lnTo>
                  <a:pt x="205" y="295"/>
                </a:lnTo>
                <a:lnTo>
                  <a:pt x="266" y="295"/>
                </a:lnTo>
                <a:lnTo>
                  <a:pt x="266" y="324"/>
                </a:lnTo>
                <a:lnTo>
                  <a:pt x="347" y="324"/>
                </a:lnTo>
                <a:lnTo>
                  <a:pt x="347" y="243"/>
                </a:lnTo>
                <a:lnTo>
                  <a:pt x="266" y="243"/>
                </a:lnTo>
                <a:lnTo>
                  <a:pt x="266" y="274"/>
                </a:lnTo>
                <a:lnTo>
                  <a:pt x="226" y="274"/>
                </a:lnTo>
                <a:lnTo>
                  <a:pt x="226" y="224"/>
                </a:lnTo>
                <a:lnTo>
                  <a:pt x="245" y="224"/>
                </a:lnTo>
                <a:lnTo>
                  <a:pt x="245" y="171"/>
                </a:lnTo>
                <a:lnTo>
                  <a:pt x="266" y="171"/>
                </a:lnTo>
                <a:lnTo>
                  <a:pt x="266" y="202"/>
                </a:lnTo>
                <a:lnTo>
                  <a:pt x="347" y="202"/>
                </a:lnTo>
                <a:lnTo>
                  <a:pt x="347" y="122"/>
                </a:lnTo>
                <a:lnTo>
                  <a:pt x="266" y="122"/>
                </a:lnTo>
                <a:lnTo>
                  <a:pt x="266" y="152"/>
                </a:lnTo>
                <a:lnTo>
                  <a:pt x="245" y="152"/>
                </a:lnTo>
                <a:lnTo>
                  <a:pt x="245" y="103"/>
                </a:lnTo>
                <a:lnTo>
                  <a:pt x="226" y="103"/>
                </a:lnTo>
                <a:lnTo>
                  <a:pt x="226" y="50"/>
                </a:lnTo>
                <a:lnTo>
                  <a:pt x="266" y="50"/>
                </a:lnTo>
                <a:lnTo>
                  <a:pt x="266" y="81"/>
                </a:lnTo>
                <a:lnTo>
                  <a:pt x="347" y="81"/>
                </a:lnTo>
                <a:close/>
                <a:moveTo>
                  <a:pt x="62" y="62"/>
                </a:moveTo>
                <a:lnTo>
                  <a:pt x="22" y="62"/>
                </a:lnTo>
                <a:lnTo>
                  <a:pt x="22" y="22"/>
                </a:lnTo>
                <a:lnTo>
                  <a:pt x="62" y="22"/>
                </a:lnTo>
                <a:lnTo>
                  <a:pt x="62" y="62"/>
                </a:lnTo>
                <a:close/>
                <a:moveTo>
                  <a:pt x="62" y="183"/>
                </a:moveTo>
                <a:lnTo>
                  <a:pt x="22" y="183"/>
                </a:lnTo>
                <a:lnTo>
                  <a:pt x="22" y="143"/>
                </a:lnTo>
                <a:lnTo>
                  <a:pt x="62" y="143"/>
                </a:lnTo>
                <a:lnTo>
                  <a:pt x="62" y="183"/>
                </a:lnTo>
                <a:close/>
                <a:moveTo>
                  <a:pt x="62" y="305"/>
                </a:moveTo>
                <a:lnTo>
                  <a:pt x="22" y="305"/>
                </a:lnTo>
                <a:lnTo>
                  <a:pt x="22" y="264"/>
                </a:lnTo>
                <a:lnTo>
                  <a:pt x="62" y="264"/>
                </a:lnTo>
                <a:lnTo>
                  <a:pt x="62" y="305"/>
                </a:lnTo>
                <a:close/>
                <a:moveTo>
                  <a:pt x="285" y="264"/>
                </a:moveTo>
                <a:lnTo>
                  <a:pt x="326" y="264"/>
                </a:lnTo>
                <a:lnTo>
                  <a:pt x="326" y="305"/>
                </a:lnTo>
                <a:lnTo>
                  <a:pt x="285" y="305"/>
                </a:lnTo>
                <a:lnTo>
                  <a:pt x="285" y="264"/>
                </a:lnTo>
                <a:close/>
                <a:moveTo>
                  <a:pt x="285" y="143"/>
                </a:moveTo>
                <a:lnTo>
                  <a:pt x="326" y="143"/>
                </a:lnTo>
                <a:lnTo>
                  <a:pt x="326" y="183"/>
                </a:lnTo>
                <a:lnTo>
                  <a:pt x="285" y="183"/>
                </a:lnTo>
                <a:lnTo>
                  <a:pt x="285" y="143"/>
                </a:lnTo>
                <a:close/>
                <a:moveTo>
                  <a:pt x="226" y="202"/>
                </a:moveTo>
                <a:lnTo>
                  <a:pt x="124" y="202"/>
                </a:lnTo>
                <a:lnTo>
                  <a:pt x="124" y="122"/>
                </a:lnTo>
                <a:lnTo>
                  <a:pt x="226" y="122"/>
                </a:lnTo>
                <a:lnTo>
                  <a:pt x="226" y="202"/>
                </a:lnTo>
                <a:close/>
                <a:moveTo>
                  <a:pt x="285" y="22"/>
                </a:moveTo>
                <a:lnTo>
                  <a:pt x="326" y="22"/>
                </a:lnTo>
                <a:lnTo>
                  <a:pt x="326" y="62"/>
                </a:lnTo>
                <a:lnTo>
                  <a:pt x="285" y="62"/>
                </a:lnTo>
                <a:lnTo>
                  <a:pt x="285"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47"/>
          <p:cNvSpPr/>
          <p:nvPr/>
        </p:nvSpPr>
        <p:spPr>
          <a:xfrm>
            <a:off x="4783681" y="3230438"/>
            <a:ext cx="382570" cy="374853"/>
          </a:xfrm>
          <a:custGeom>
            <a:avLst/>
            <a:gdLst/>
            <a:ahLst/>
            <a:cxnLst/>
            <a:rect l="l" t="t" r="r" b="b"/>
            <a:pathLst>
              <a:path w="347" h="340" extrusionOk="0">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8" name="Google Shape;1478;p47"/>
          <p:cNvGrpSpPr/>
          <p:nvPr/>
        </p:nvGrpSpPr>
        <p:grpSpPr>
          <a:xfrm>
            <a:off x="7232349" y="3224926"/>
            <a:ext cx="382570" cy="383673"/>
            <a:chOff x="7232349" y="3224926"/>
            <a:chExt cx="382570" cy="383673"/>
          </a:xfrm>
        </p:grpSpPr>
        <p:sp>
          <p:nvSpPr>
            <p:cNvPr id="1479" name="Google Shape;1479;p47"/>
            <p:cNvSpPr/>
            <p:nvPr/>
          </p:nvSpPr>
          <p:spPr>
            <a:xfrm>
              <a:off x="7300705" y="3293282"/>
              <a:ext cx="224912" cy="68356"/>
            </a:xfrm>
            <a:custGeom>
              <a:avLst/>
              <a:gdLst/>
              <a:ahLst/>
              <a:cxnLst/>
              <a:rect l="l" t="t" r="r" b="b"/>
              <a:pathLst>
                <a:path w="204" h="62" extrusionOk="0">
                  <a:moveTo>
                    <a:pt x="204" y="0"/>
                  </a:moveTo>
                  <a:lnTo>
                    <a:pt x="0" y="0"/>
                  </a:lnTo>
                  <a:lnTo>
                    <a:pt x="0" y="62"/>
                  </a:lnTo>
                  <a:lnTo>
                    <a:pt x="204" y="62"/>
                  </a:lnTo>
                  <a:lnTo>
                    <a:pt x="204" y="0"/>
                  </a:lnTo>
                  <a:close/>
                  <a:moveTo>
                    <a:pt x="102" y="22"/>
                  </a:moveTo>
                  <a:lnTo>
                    <a:pt x="121" y="22"/>
                  </a:lnTo>
                  <a:lnTo>
                    <a:pt x="121" y="41"/>
                  </a:lnTo>
                  <a:lnTo>
                    <a:pt x="102" y="41"/>
                  </a:lnTo>
                  <a:lnTo>
                    <a:pt x="102" y="22"/>
                  </a:lnTo>
                  <a:close/>
                  <a:moveTo>
                    <a:pt x="81" y="41"/>
                  </a:moveTo>
                  <a:lnTo>
                    <a:pt x="62" y="41"/>
                  </a:lnTo>
                  <a:lnTo>
                    <a:pt x="62" y="22"/>
                  </a:lnTo>
                  <a:lnTo>
                    <a:pt x="81" y="22"/>
                  </a:lnTo>
                  <a:lnTo>
                    <a:pt x="81" y="41"/>
                  </a:lnTo>
                  <a:close/>
                  <a:moveTo>
                    <a:pt x="21" y="22"/>
                  </a:moveTo>
                  <a:lnTo>
                    <a:pt x="40" y="22"/>
                  </a:lnTo>
                  <a:lnTo>
                    <a:pt x="40" y="41"/>
                  </a:lnTo>
                  <a:lnTo>
                    <a:pt x="21" y="41"/>
                  </a:lnTo>
                  <a:lnTo>
                    <a:pt x="21" y="22"/>
                  </a:lnTo>
                  <a:close/>
                  <a:moveTo>
                    <a:pt x="183" y="41"/>
                  </a:moveTo>
                  <a:lnTo>
                    <a:pt x="142" y="41"/>
                  </a:lnTo>
                  <a:lnTo>
                    <a:pt x="142" y="22"/>
                  </a:lnTo>
                  <a:lnTo>
                    <a:pt x="183" y="22"/>
                  </a:lnTo>
                  <a:lnTo>
                    <a:pt x="183"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47"/>
            <p:cNvSpPr/>
            <p:nvPr/>
          </p:nvSpPr>
          <p:spPr>
            <a:xfrm>
              <a:off x="7300705" y="3382585"/>
              <a:ext cx="180811" cy="68356"/>
            </a:xfrm>
            <a:custGeom>
              <a:avLst/>
              <a:gdLst/>
              <a:ahLst/>
              <a:cxnLst/>
              <a:rect l="l" t="t" r="r" b="b"/>
              <a:pathLst>
                <a:path w="164" h="62" extrusionOk="0">
                  <a:moveTo>
                    <a:pt x="164" y="0"/>
                  </a:moveTo>
                  <a:lnTo>
                    <a:pt x="0" y="0"/>
                  </a:lnTo>
                  <a:lnTo>
                    <a:pt x="0" y="62"/>
                  </a:lnTo>
                  <a:lnTo>
                    <a:pt x="164" y="62"/>
                  </a:lnTo>
                  <a:lnTo>
                    <a:pt x="164" y="0"/>
                  </a:lnTo>
                  <a:close/>
                  <a:moveTo>
                    <a:pt x="81" y="21"/>
                  </a:moveTo>
                  <a:lnTo>
                    <a:pt x="81" y="40"/>
                  </a:lnTo>
                  <a:lnTo>
                    <a:pt x="62" y="40"/>
                  </a:lnTo>
                  <a:lnTo>
                    <a:pt x="62" y="21"/>
                  </a:lnTo>
                  <a:lnTo>
                    <a:pt x="81" y="21"/>
                  </a:lnTo>
                  <a:close/>
                  <a:moveTo>
                    <a:pt x="21" y="21"/>
                  </a:moveTo>
                  <a:lnTo>
                    <a:pt x="40" y="21"/>
                  </a:lnTo>
                  <a:lnTo>
                    <a:pt x="40" y="40"/>
                  </a:lnTo>
                  <a:lnTo>
                    <a:pt x="21" y="40"/>
                  </a:lnTo>
                  <a:lnTo>
                    <a:pt x="21" y="21"/>
                  </a:lnTo>
                  <a:close/>
                  <a:moveTo>
                    <a:pt x="142" y="40"/>
                  </a:moveTo>
                  <a:lnTo>
                    <a:pt x="102" y="40"/>
                  </a:lnTo>
                  <a:lnTo>
                    <a:pt x="102" y="21"/>
                  </a:lnTo>
                  <a:lnTo>
                    <a:pt x="142" y="21"/>
                  </a:lnTo>
                  <a:lnTo>
                    <a:pt x="142"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47"/>
            <p:cNvSpPr/>
            <p:nvPr/>
          </p:nvSpPr>
          <p:spPr>
            <a:xfrm>
              <a:off x="7300705" y="3471888"/>
              <a:ext cx="133404" cy="68356"/>
            </a:xfrm>
            <a:custGeom>
              <a:avLst/>
              <a:gdLst/>
              <a:ahLst/>
              <a:cxnLst/>
              <a:rect l="l" t="t" r="r" b="b"/>
              <a:pathLst>
                <a:path w="121" h="62" extrusionOk="0">
                  <a:moveTo>
                    <a:pt x="121" y="0"/>
                  </a:moveTo>
                  <a:lnTo>
                    <a:pt x="0" y="0"/>
                  </a:lnTo>
                  <a:lnTo>
                    <a:pt x="0" y="62"/>
                  </a:lnTo>
                  <a:lnTo>
                    <a:pt x="121" y="62"/>
                  </a:lnTo>
                  <a:lnTo>
                    <a:pt x="121" y="0"/>
                  </a:lnTo>
                  <a:close/>
                  <a:moveTo>
                    <a:pt x="21" y="21"/>
                  </a:moveTo>
                  <a:lnTo>
                    <a:pt x="40" y="21"/>
                  </a:lnTo>
                  <a:lnTo>
                    <a:pt x="40" y="43"/>
                  </a:lnTo>
                  <a:lnTo>
                    <a:pt x="21" y="43"/>
                  </a:lnTo>
                  <a:lnTo>
                    <a:pt x="21" y="21"/>
                  </a:lnTo>
                  <a:close/>
                  <a:moveTo>
                    <a:pt x="102" y="43"/>
                  </a:moveTo>
                  <a:lnTo>
                    <a:pt x="62" y="43"/>
                  </a:lnTo>
                  <a:lnTo>
                    <a:pt x="62" y="21"/>
                  </a:lnTo>
                  <a:lnTo>
                    <a:pt x="102" y="21"/>
                  </a:lnTo>
                  <a:lnTo>
                    <a:pt x="102" y="4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47"/>
            <p:cNvSpPr/>
            <p:nvPr/>
          </p:nvSpPr>
          <p:spPr>
            <a:xfrm>
              <a:off x="7546564" y="3293282"/>
              <a:ext cx="68355" cy="68356"/>
            </a:xfrm>
            <a:custGeom>
              <a:avLst/>
              <a:gdLst/>
              <a:ahLst/>
              <a:cxnLst/>
              <a:rect l="l" t="t" r="r" b="b"/>
              <a:pathLst>
                <a:path w="62" h="62" extrusionOk="0">
                  <a:moveTo>
                    <a:pt x="0" y="0"/>
                  </a:moveTo>
                  <a:lnTo>
                    <a:pt x="0" y="62"/>
                  </a:lnTo>
                  <a:lnTo>
                    <a:pt x="62" y="62"/>
                  </a:lnTo>
                  <a:lnTo>
                    <a:pt x="62" y="0"/>
                  </a:lnTo>
                  <a:lnTo>
                    <a:pt x="0" y="0"/>
                  </a:lnTo>
                  <a:close/>
                  <a:moveTo>
                    <a:pt x="40" y="41"/>
                  </a:moveTo>
                  <a:lnTo>
                    <a:pt x="21" y="41"/>
                  </a:lnTo>
                  <a:lnTo>
                    <a:pt x="21" y="22"/>
                  </a:lnTo>
                  <a:lnTo>
                    <a:pt x="40" y="22"/>
                  </a:lnTo>
                  <a:lnTo>
                    <a:pt x="40"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47"/>
            <p:cNvSpPr/>
            <p:nvPr/>
          </p:nvSpPr>
          <p:spPr>
            <a:xfrm>
              <a:off x="7502463" y="3382585"/>
              <a:ext cx="67253" cy="68356"/>
            </a:xfrm>
            <a:custGeom>
              <a:avLst/>
              <a:gdLst/>
              <a:ahLst/>
              <a:cxnLst/>
              <a:rect l="l" t="t" r="r" b="b"/>
              <a:pathLst>
                <a:path w="61" h="62" extrusionOk="0">
                  <a:moveTo>
                    <a:pt x="61" y="0"/>
                  </a:moveTo>
                  <a:lnTo>
                    <a:pt x="0" y="0"/>
                  </a:lnTo>
                  <a:lnTo>
                    <a:pt x="0" y="62"/>
                  </a:lnTo>
                  <a:lnTo>
                    <a:pt x="61" y="62"/>
                  </a:lnTo>
                  <a:lnTo>
                    <a:pt x="61" y="0"/>
                  </a:lnTo>
                  <a:close/>
                  <a:moveTo>
                    <a:pt x="40" y="40"/>
                  </a:moveTo>
                  <a:lnTo>
                    <a:pt x="21" y="40"/>
                  </a:lnTo>
                  <a:lnTo>
                    <a:pt x="21" y="21"/>
                  </a:lnTo>
                  <a:lnTo>
                    <a:pt x="40" y="21"/>
                  </a:lnTo>
                  <a:lnTo>
                    <a:pt x="40"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47"/>
            <p:cNvSpPr/>
            <p:nvPr/>
          </p:nvSpPr>
          <p:spPr>
            <a:xfrm>
              <a:off x="7457261" y="3471888"/>
              <a:ext cx="68355" cy="68356"/>
            </a:xfrm>
            <a:custGeom>
              <a:avLst/>
              <a:gdLst/>
              <a:ahLst/>
              <a:cxnLst/>
              <a:rect l="l" t="t" r="r" b="b"/>
              <a:pathLst>
                <a:path w="62" h="62" extrusionOk="0">
                  <a:moveTo>
                    <a:pt x="0" y="62"/>
                  </a:moveTo>
                  <a:lnTo>
                    <a:pt x="62" y="62"/>
                  </a:lnTo>
                  <a:lnTo>
                    <a:pt x="62" y="0"/>
                  </a:lnTo>
                  <a:lnTo>
                    <a:pt x="0" y="0"/>
                  </a:lnTo>
                  <a:lnTo>
                    <a:pt x="0" y="62"/>
                  </a:lnTo>
                  <a:close/>
                  <a:moveTo>
                    <a:pt x="22" y="21"/>
                  </a:moveTo>
                  <a:lnTo>
                    <a:pt x="41" y="21"/>
                  </a:lnTo>
                  <a:lnTo>
                    <a:pt x="41" y="43"/>
                  </a:lnTo>
                  <a:lnTo>
                    <a:pt x="22" y="43"/>
                  </a:lnTo>
                  <a:lnTo>
                    <a:pt x="22"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47"/>
            <p:cNvSpPr/>
            <p:nvPr/>
          </p:nvSpPr>
          <p:spPr>
            <a:xfrm>
              <a:off x="7232349" y="3224926"/>
              <a:ext cx="382570" cy="383673"/>
            </a:xfrm>
            <a:custGeom>
              <a:avLst/>
              <a:gdLst/>
              <a:ahLst/>
              <a:cxnLst/>
              <a:rect l="l" t="t" r="r" b="b"/>
              <a:pathLst>
                <a:path w="347" h="348" extrusionOk="0">
                  <a:moveTo>
                    <a:pt x="43" y="0"/>
                  </a:moveTo>
                  <a:lnTo>
                    <a:pt x="22" y="0"/>
                  </a:lnTo>
                  <a:lnTo>
                    <a:pt x="22" y="22"/>
                  </a:lnTo>
                  <a:lnTo>
                    <a:pt x="0" y="22"/>
                  </a:lnTo>
                  <a:lnTo>
                    <a:pt x="0" y="43"/>
                  </a:lnTo>
                  <a:lnTo>
                    <a:pt x="22" y="43"/>
                  </a:lnTo>
                  <a:lnTo>
                    <a:pt x="22" y="62"/>
                  </a:lnTo>
                  <a:lnTo>
                    <a:pt x="0" y="62"/>
                  </a:lnTo>
                  <a:lnTo>
                    <a:pt x="0" y="84"/>
                  </a:lnTo>
                  <a:lnTo>
                    <a:pt x="22" y="84"/>
                  </a:lnTo>
                  <a:lnTo>
                    <a:pt x="22" y="103"/>
                  </a:lnTo>
                  <a:lnTo>
                    <a:pt x="0" y="103"/>
                  </a:lnTo>
                  <a:lnTo>
                    <a:pt x="0" y="124"/>
                  </a:lnTo>
                  <a:lnTo>
                    <a:pt x="22" y="124"/>
                  </a:lnTo>
                  <a:lnTo>
                    <a:pt x="22" y="143"/>
                  </a:lnTo>
                  <a:lnTo>
                    <a:pt x="0" y="143"/>
                  </a:lnTo>
                  <a:lnTo>
                    <a:pt x="0" y="164"/>
                  </a:lnTo>
                  <a:lnTo>
                    <a:pt x="22" y="164"/>
                  </a:lnTo>
                  <a:lnTo>
                    <a:pt x="22" y="183"/>
                  </a:lnTo>
                  <a:lnTo>
                    <a:pt x="0" y="183"/>
                  </a:lnTo>
                  <a:lnTo>
                    <a:pt x="0" y="205"/>
                  </a:lnTo>
                  <a:lnTo>
                    <a:pt x="22" y="205"/>
                  </a:lnTo>
                  <a:lnTo>
                    <a:pt x="22" y="224"/>
                  </a:lnTo>
                  <a:lnTo>
                    <a:pt x="0" y="224"/>
                  </a:lnTo>
                  <a:lnTo>
                    <a:pt x="0" y="245"/>
                  </a:lnTo>
                  <a:lnTo>
                    <a:pt x="22" y="245"/>
                  </a:lnTo>
                  <a:lnTo>
                    <a:pt x="22" y="267"/>
                  </a:lnTo>
                  <a:lnTo>
                    <a:pt x="0" y="267"/>
                  </a:lnTo>
                  <a:lnTo>
                    <a:pt x="0" y="286"/>
                  </a:lnTo>
                  <a:lnTo>
                    <a:pt x="22" y="286"/>
                  </a:lnTo>
                  <a:lnTo>
                    <a:pt x="22" y="307"/>
                  </a:lnTo>
                  <a:lnTo>
                    <a:pt x="0" y="307"/>
                  </a:lnTo>
                  <a:lnTo>
                    <a:pt x="0" y="326"/>
                  </a:lnTo>
                  <a:lnTo>
                    <a:pt x="22" y="326"/>
                  </a:lnTo>
                  <a:lnTo>
                    <a:pt x="22" y="348"/>
                  </a:lnTo>
                  <a:lnTo>
                    <a:pt x="43" y="348"/>
                  </a:lnTo>
                  <a:lnTo>
                    <a:pt x="43" y="326"/>
                  </a:lnTo>
                  <a:lnTo>
                    <a:pt x="62" y="326"/>
                  </a:lnTo>
                  <a:lnTo>
                    <a:pt x="62" y="348"/>
                  </a:lnTo>
                  <a:lnTo>
                    <a:pt x="83" y="348"/>
                  </a:lnTo>
                  <a:lnTo>
                    <a:pt x="83" y="326"/>
                  </a:lnTo>
                  <a:lnTo>
                    <a:pt x="102" y="326"/>
                  </a:lnTo>
                  <a:lnTo>
                    <a:pt x="102" y="348"/>
                  </a:lnTo>
                  <a:lnTo>
                    <a:pt x="124" y="348"/>
                  </a:lnTo>
                  <a:lnTo>
                    <a:pt x="124" y="326"/>
                  </a:lnTo>
                  <a:lnTo>
                    <a:pt x="143" y="326"/>
                  </a:lnTo>
                  <a:lnTo>
                    <a:pt x="143" y="348"/>
                  </a:lnTo>
                  <a:lnTo>
                    <a:pt x="164" y="348"/>
                  </a:lnTo>
                  <a:lnTo>
                    <a:pt x="164" y="326"/>
                  </a:lnTo>
                  <a:lnTo>
                    <a:pt x="183" y="326"/>
                  </a:lnTo>
                  <a:lnTo>
                    <a:pt x="183" y="348"/>
                  </a:lnTo>
                  <a:lnTo>
                    <a:pt x="204" y="348"/>
                  </a:lnTo>
                  <a:lnTo>
                    <a:pt x="204" y="326"/>
                  </a:lnTo>
                  <a:lnTo>
                    <a:pt x="226" y="326"/>
                  </a:lnTo>
                  <a:lnTo>
                    <a:pt x="226" y="348"/>
                  </a:lnTo>
                  <a:lnTo>
                    <a:pt x="245" y="348"/>
                  </a:lnTo>
                  <a:lnTo>
                    <a:pt x="245" y="326"/>
                  </a:lnTo>
                  <a:lnTo>
                    <a:pt x="266" y="326"/>
                  </a:lnTo>
                  <a:lnTo>
                    <a:pt x="266" y="348"/>
                  </a:lnTo>
                  <a:lnTo>
                    <a:pt x="285" y="348"/>
                  </a:lnTo>
                  <a:lnTo>
                    <a:pt x="285" y="326"/>
                  </a:lnTo>
                  <a:lnTo>
                    <a:pt x="306" y="326"/>
                  </a:lnTo>
                  <a:lnTo>
                    <a:pt x="306" y="348"/>
                  </a:lnTo>
                  <a:lnTo>
                    <a:pt x="325" y="348"/>
                  </a:lnTo>
                  <a:lnTo>
                    <a:pt x="325" y="326"/>
                  </a:lnTo>
                  <a:lnTo>
                    <a:pt x="347" y="326"/>
                  </a:lnTo>
                  <a:lnTo>
                    <a:pt x="347" y="307"/>
                  </a:lnTo>
                  <a:lnTo>
                    <a:pt x="43" y="307"/>
                  </a:lnTo>
                  <a:lnTo>
                    <a:pt x="43"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47"/>
          <p:cNvGrpSpPr/>
          <p:nvPr/>
        </p:nvGrpSpPr>
        <p:grpSpPr>
          <a:xfrm>
            <a:off x="6416494" y="3224926"/>
            <a:ext cx="381468" cy="383673"/>
            <a:chOff x="6416494" y="3224926"/>
            <a:chExt cx="381468" cy="383673"/>
          </a:xfrm>
        </p:grpSpPr>
        <p:sp>
          <p:nvSpPr>
            <p:cNvPr id="1487" name="Google Shape;1487;p47"/>
            <p:cNvSpPr/>
            <p:nvPr/>
          </p:nvSpPr>
          <p:spPr>
            <a:xfrm>
              <a:off x="6416494" y="3224926"/>
              <a:ext cx="381468" cy="383673"/>
            </a:xfrm>
            <a:custGeom>
              <a:avLst/>
              <a:gdLst/>
              <a:ahLst/>
              <a:cxnLst/>
              <a:rect l="l" t="t" r="r" b="b"/>
              <a:pathLst>
                <a:path w="146" h="146" extrusionOk="0">
                  <a:moveTo>
                    <a:pt x="146" y="69"/>
                  </a:moveTo>
                  <a:cubicBezTo>
                    <a:pt x="76" y="69"/>
                    <a:pt x="76" y="69"/>
                    <a:pt x="76" y="69"/>
                  </a:cubicBezTo>
                  <a:cubicBezTo>
                    <a:pt x="65" y="37"/>
                    <a:pt x="54" y="9"/>
                    <a:pt x="39" y="9"/>
                  </a:cubicBezTo>
                  <a:cubicBezTo>
                    <a:pt x="27" y="9"/>
                    <a:pt x="17" y="30"/>
                    <a:pt x="12" y="42"/>
                  </a:cubicBezTo>
                  <a:cubicBezTo>
                    <a:pt x="11" y="44"/>
                    <a:pt x="10" y="46"/>
                    <a:pt x="9" y="48"/>
                  </a:cubicBezTo>
                  <a:cubicBezTo>
                    <a:pt x="9" y="0"/>
                    <a:pt x="9" y="0"/>
                    <a:pt x="9" y="0"/>
                  </a:cubicBezTo>
                  <a:cubicBezTo>
                    <a:pt x="0" y="0"/>
                    <a:pt x="0" y="0"/>
                    <a:pt x="0" y="0"/>
                  </a:cubicBezTo>
                  <a:cubicBezTo>
                    <a:pt x="0" y="146"/>
                    <a:pt x="0" y="146"/>
                    <a:pt x="0" y="146"/>
                  </a:cubicBezTo>
                  <a:cubicBezTo>
                    <a:pt x="9" y="146"/>
                    <a:pt x="9" y="146"/>
                    <a:pt x="9" y="146"/>
                  </a:cubicBezTo>
                  <a:cubicBezTo>
                    <a:pt x="9" y="77"/>
                    <a:pt x="9" y="77"/>
                    <a:pt x="9" y="77"/>
                  </a:cubicBezTo>
                  <a:cubicBezTo>
                    <a:pt x="70" y="77"/>
                    <a:pt x="70" y="77"/>
                    <a:pt x="70" y="77"/>
                  </a:cubicBezTo>
                  <a:cubicBezTo>
                    <a:pt x="82" y="110"/>
                    <a:pt x="92" y="137"/>
                    <a:pt x="107" y="137"/>
                  </a:cubicBezTo>
                  <a:cubicBezTo>
                    <a:pt x="120" y="137"/>
                    <a:pt x="130" y="117"/>
                    <a:pt x="135" y="105"/>
                  </a:cubicBezTo>
                  <a:cubicBezTo>
                    <a:pt x="140" y="94"/>
                    <a:pt x="143" y="83"/>
                    <a:pt x="145" y="77"/>
                  </a:cubicBezTo>
                  <a:cubicBezTo>
                    <a:pt x="146" y="77"/>
                    <a:pt x="146" y="77"/>
                    <a:pt x="146" y="77"/>
                  </a:cubicBezTo>
                  <a:lnTo>
                    <a:pt x="146" y="69"/>
                  </a:lnTo>
                  <a:close/>
                  <a:moveTo>
                    <a:pt x="20" y="45"/>
                  </a:moveTo>
                  <a:cubicBezTo>
                    <a:pt x="28" y="25"/>
                    <a:pt x="35" y="18"/>
                    <a:pt x="39" y="18"/>
                  </a:cubicBezTo>
                  <a:cubicBezTo>
                    <a:pt x="41" y="18"/>
                    <a:pt x="46" y="20"/>
                    <a:pt x="53" y="34"/>
                  </a:cubicBezTo>
                  <a:cubicBezTo>
                    <a:pt x="58" y="44"/>
                    <a:pt x="63" y="56"/>
                    <a:pt x="67" y="69"/>
                  </a:cubicBezTo>
                  <a:cubicBezTo>
                    <a:pt x="11" y="69"/>
                    <a:pt x="11" y="69"/>
                    <a:pt x="11" y="69"/>
                  </a:cubicBezTo>
                  <a:cubicBezTo>
                    <a:pt x="12" y="63"/>
                    <a:pt x="16" y="54"/>
                    <a:pt x="20" y="45"/>
                  </a:cubicBezTo>
                  <a:close/>
                  <a:moveTo>
                    <a:pt x="127" y="101"/>
                  </a:moveTo>
                  <a:cubicBezTo>
                    <a:pt x="118" y="121"/>
                    <a:pt x="111" y="129"/>
                    <a:pt x="107" y="129"/>
                  </a:cubicBezTo>
                  <a:cubicBezTo>
                    <a:pt x="105" y="129"/>
                    <a:pt x="100" y="126"/>
                    <a:pt x="93" y="112"/>
                  </a:cubicBezTo>
                  <a:cubicBezTo>
                    <a:pt x="89" y="103"/>
                    <a:pt x="84" y="90"/>
                    <a:pt x="79" y="77"/>
                  </a:cubicBezTo>
                  <a:cubicBezTo>
                    <a:pt x="136" y="77"/>
                    <a:pt x="136" y="77"/>
                    <a:pt x="136" y="77"/>
                  </a:cubicBezTo>
                  <a:cubicBezTo>
                    <a:pt x="134" y="83"/>
                    <a:pt x="131" y="92"/>
                    <a:pt x="127" y="10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47"/>
            <p:cNvSpPr/>
            <p:nvPr/>
          </p:nvSpPr>
          <p:spPr>
            <a:xfrm>
              <a:off x="6484850" y="3471888"/>
              <a:ext cx="879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47"/>
            <p:cNvSpPr/>
            <p:nvPr/>
          </p:nvSpPr>
          <p:spPr>
            <a:xfrm>
              <a:off x="6484850" y="3519296"/>
              <a:ext cx="879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47"/>
            <p:cNvSpPr/>
            <p:nvPr/>
          </p:nvSpPr>
          <p:spPr>
            <a:xfrm>
              <a:off x="6641406" y="3293282"/>
              <a:ext cx="894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47"/>
            <p:cNvSpPr/>
            <p:nvPr/>
          </p:nvSpPr>
          <p:spPr>
            <a:xfrm>
              <a:off x="6641406" y="3338484"/>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2" name="Google Shape;1492;p47"/>
          <p:cNvSpPr/>
          <p:nvPr/>
        </p:nvSpPr>
        <p:spPr>
          <a:xfrm>
            <a:off x="3161893" y="3230438"/>
            <a:ext cx="381468" cy="372648"/>
          </a:xfrm>
          <a:custGeom>
            <a:avLst/>
            <a:gdLst/>
            <a:ahLst/>
            <a:cxnLst/>
            <a:rect l="l" t="t" r="r" b="b"/>
            <a:pathLst>
              <a:path w="346" h="338" extrusionOk="0">
                <a:moveTo>
                  <a:pt x="346" y="131"/>
                </a:moveTo>
                <a:lnTo>
                  <a:pt x="292" y="100"/>
                </a:lnTo>
                <a:lnTo>
                  <a:pt x="292" y="38"/>
                </a:lnTo>
                <a:lnTo>
                  <a:pt x="228" y="0"/>
                </a:lnTo>
                <a:lnTo>
                  <a:pt x="173" y="31"/>
                </a:lnTo>
                <a:lnTo>
                  <a:pt x="118" y="0"/>
                </a:lnTo>
                <a:lnTo>
                  <a:pt x="54" y="38"/>
                </a:lnTo>
                <a:lnTo>
                  <a:pt x="54" y="100"/>
                </a:lnTo>
                <a:lnTo>
                  <a:pt x="0" y="133"/>
                </a:lnTo>
                <a:lnTo>
                  <a:pt x="0" y="207"/>
                </a:lnTo>
                <a:lnTo>
                  <a:pt x="54" y="238"/>
                </a:lnTo>
                <a:lnTo>
                  <a:pt x="54" y="300"/>
                </a:lnTo>
                <a:lnTo>
                  <a:pt x="118" y="338"/>
                </a:lnTo>
                <a:lnTo>
                  <a:pt x="173" y="307"/>
                </a:lnTo>
                <a:lnTo>
                  <a:pt x="228" y="338"/>
                </a:lnTo>
                <a:lnTo>
                  <a:pt x="292" y="300"/>
                </a:lnTo>
                <a:lnTo>
                  <a:pt x="292" y="238"/>
                </a:lnTo>
                <a:lnTo>
                  <a:pt x="346" y="207"/>
                </a:lnTo>
                <a:lnTo>
                  <a:pt x="346" y="131"/>
                </a:lnTo>
                <a:close/>
                <a:moveTo>
                  <a:pt x="270" y="50"/>
                </a:moveTo>
                <a:lnTo>
                  <a:pt x="270" y="102"/>
                </a:lnTo>
                <a:lnTo>
                  <a:pt x="228" y="126"/>
                </a:lnTo>
                <a:lnTo>
                  <a:pt x="183" y="100"/>
                </a:lnTo>
                <a:lnTo>
                  <a:pt x="183" y="50"/>
                </a:lnTo>
                <a:lnTo>
                  <a:pt x="228" y="24"/>
                </a:lnTo>
                <a:lnTo>
                  <a:pt x="270" y="50"/>
                </a:lnTo>
                <a:close/>
                <a:moveTo>
                  <a:pt x="173" y="231"/>
                </a:moveTo>
                <a:lnTo>
                  <a:pt x="173" y="231"/>
                </a:lnTo>
                <a:lnTo>
                  <a:pt x="173" y="231"/>
                </a:lnTo>
                <a:lnTo>
                  <a:pt x="173" y="231"/>
                </a:lnTo>
                <a:close/>
                <a:moveTo>
                  <a:pt x="173" y="221"/>
                </a:moveTo>
                <a:lnTo>
                  <a:pt x="128" y="195"/>
                </a:lnTo>
                <a:lnTo>
                  <a:pt x="128" y="145"/>
                </a:lnTo>
                <a:lnTo>
                  <a:pt x="173" y="119"/>
                </a:lnTo>
                <a:lnTo>
                  <a:pt x="218" y="143"/>
                </a:lnTo>
                <a:lnTo>
                  <a:pt x="218" y="195"/>
                </a:lnTo>
                <a:lnTo>
                  <a:pt x="173" y="221"/>
                </a:lnTo>
                <a:close/>
                <a:moveTo>
                  <a:pt x="118" y="24"/>
                </a:moveTo>
                <a:lnTo>
                  <a:pt x="164" y="50"/>
                </a:lnTo>
                <a:lnTo>
                  <a:pt x="164" y="100"/>
                </a:lnTo>
                <a:lnTo>
                  <a:pt x="118" y="126"/>
                </a:lnTo>
                <a:lnTo>
                  <a:pt x="76" y="100"/>
                </a:lnTo>
                <a:lnTo>
                  <a:pt x="76" y="50"/>
                </a:lnTo>
                <a:lnTo>
                  <a:pt x="118" y="24"/>
                </a:lnTo>
                <a:close/>
                <a:moveTo>
                  <a:pt x="21" y="143"/>
                </a:moveTo>
                <a:lnTo>
                  <a:pt x="66" y="119"/>
                </a:lnTo>
                <a:lnTo>
                  <a:pt x="109" y="143"/>
                </a:lnTo>
                <a:lnTo>
                  <a:pt x="109" y="195"/>
                </a:lnTo>
                <a:lnTo>
                  <a:pt x="66" y="221"/>
                </a:lnTo>
                <a:lnTo>
                  <a:pt x="21" y="195"/>
                </a:lnTo>
                <a:lnTo>
                  <a:pt x="21" y="143"/>
                </a:lnTo>
                <a:close/>
                <a:moveTo>
                  <a:pt x="118" y="314"/>
                </a:moveTo>
                <a:lnTo>
                  <a:pt x="73" y="290"/>
                </a:lnTo>
                <a:lnTo>
                  <a:pt x="73" y="238"/>
                </a:lnTo>
                <a:lnTo>
                  <a:pt x="118" y="212"/>
                </a:lnTo>
                <a:lnTo>
                  <a:pt x="164" y="238"/>
                </a:lnTo>
                <a:lnTo>
                  <a:pt x="164" y="290"/>
                </a:lnTo>
                <a:lnTo>
                  <a:pt x="118" y="314"/>
                </a:lnTo>
                <a:close/>
                <a:moveTo>
                  <a:pt x="228" y="314"/>
                </a:moveTo>
                <a:lnTo>
                  <a:pt x="183" y="290"/>
                </a:lnTo>
                <a:lnTo>
                  <a:pt x="183" y="238"/>
                </a:lnTo>
                <a:lnTo>
                  <a:pt x="228" y="212"/>
                </a:lnTo>
                <a:lnTo>
                  <a:pt x="270" y="238"/>
                </a:lnTo>
                <a:lnTo>
                  <a:pt x="270" y="290"/>
                </a:lnTo>
                <a:lnTo>
                  <a:pt x="228" y="314"/>
                </a:lnTo>
                <a:close/>
                <a:moveTo>
                  <a:pt x="325" y="195"/>
                </a:moveTo>
                <a:lnTo>
                  <a:pt x="282" y="221"/>
                </a:lnTo>
                <a:lnTo>
                  <a:pt x="237" y="195"/>
                </a:lnTo>
                <a:lnTo>
                  <a:pt x="237" y="143"/>
                </a:lnTo>
                <a:lnTo>
                  <a:pt x="282" y="119"/>
                </a:lnTo>
                <a:lnTo>
                  <a:pt x="325" y="143"/>
                </a:lnTo>
                <a:lnTo>
                  <a:pt x="325" y="19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93" name="Google Shape;1493;p47"/>
          <p:cNvGrpSpPr/>
          <p:nvPr/>
        </p:nvGrpSpPr>
        <p:grpSpPr>
          <a:xfrm>
            <a:off x="8051512" y="3224926"/>
            <a:ext cx="379262" cy="383673"/>
            <a:chOff x="8051512" y="3224926"/>
            <a:chExt cx="379262" cy="383673"/>
          </a:xfrm>
        </p:grpSpPr>
        <p:sp>
          <p:nvSpPr>
            <p:cNvPr id="1494" name="Google Shape;1494;p47"/>
            <p:cNvSpPr/>
            <p:nvPr/>
          </p:nvSpPr>
          <p:spPr>
            <a:xfrm>
              <a:off x="8051512" y="3249181"/>
              <a:ext cx="177504" cy="359418"/>
            </a:xfrm>
            <a:custGeom>
              <a:avLst/>
              <a:gdLst/>
              <a:ahLst/>
              <a:cxnLst/>
              <a:rect l="l" t="t" r="r" b="b"/>
              <a:pathLst>
                <a:path w="68" h="137" extrusionOk="0">
                  <a:moveTo>
                    <a:pt x="0" y="68"/>
                  </a:moveTo>
                  <a:cubicBezTo>
                    <a:pt x="0" y="104"/>
                    <a:pt x="28" y="134"/>
                    <a:pt x="63" y="137"/>
                  </a:cubicBezTo>
                  <a:cubicBezTo>
                    <a:pt x="68" y="137"/>
                    <a:pt x="68" y="137"/>
                    <a:pt x="68" y="137"/>
                  </a:cubicBezTo>
                  <a:cubicBezTo>
                    <a:pt x="68" y="0"/>
                    <a:pt x="68" y="0"/>
                    <a:pt x="68" y="0"/>
                  </a:cubicBezTo>
                  <a:cubicBezTo>
                    <a:pt x="63" y="0"/>
                    <a:pt x="63" y="0"/>
                    <a:pt x="63" y="0"/>
                  </a:cubicBezTo>
                  <a:cubicBezTo>
                    <a:pt x="28" y="3"/>
                    <a:pt x="0" y="33"/>
                    <a:pt x="0" y="68"/>
                  </a:cubicBezTo>
                  <a:close/>
                  <a:moveTo>
                    <a:pt x="59" y="128"/>
                  </a:moveTo>
                  <a:cubicBezTo>
                    <a:pt x="30" y="123"/>
                    <a:pt x="8" y="98"/>
                    <a:pt x="8" y="68"/>
                  </a:cubicBezTo>
                  <a:cubicBezTo>
                    <a:pt x="8" y="39"/>
                    <a:pt x="30" y="14"/>
                    <a:pt x="59" y="9"/>
                  </a:cubicBezTo>
                  <a:lnTo>
                    <a:pt x="59" y="1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47"/>
            <p:cNvSpPr/>
            <p:nvPr/>
          </p:nvSpPr>
          <p:spPr>
            <a:xfrm>
              <a:off x="8249963" y="3224926"/>
              <a:ext cx="180811" cy="359418"/>
            </a:xfrm>
            <a:custGeom>
              <a:avLst/>
              <a:gdLst/>
              <a:ahLst/>
              <a:cxnLst/>
              <a:rect l="l" t="t" r="r" b="b"/>
              <a:pathLst>
                <a:path w="69" h="137" extrusionOk="0">
                  <a:moveTo>
                    <a:pt x="5" y="1"/>
                  </a:moveTo>
                  <a:cubicBezTo>
                    <a:pt x="0" y="0"/>
                    <a:pt x="0" y="0"/>
                    <a:pt x="0" y="0"/>
                  </a:cubicBezTo>
                  <a:cubicBezTo>
                    <a:pt x="0" y="137"/>
                    <a:pt x="0" y="137"/>
                    <a:pt x="0" y="137"/>
                  </a:cubicBezTo>
                  <a:cubicBezTo>
                    <a:pt x="5" y="137"/>
                    <a:pt x="5" y="137"/>
                    <a:pt x="5" y="137"/>
                  </a:cubicBezTo>
                  <a:cubicBezTo>
                    <a:pt x="41" y="135"/>
                    <a:pt x="69" y="105"/>
                    <a:pt x="69" y="69"/>
                  </a:cubicBezTo>
                  <a:cubicBezTo>
                    <a:pt x="69" y="33"/>
                    <a:pt x="41" y="3"/>
                    <a:pt x="5" y="1"/>
                  </a:cubicBezTo>
                  <a:close/>
                  <a:moveTo>
                    <a:pt x="9" y="128"/>
                  </a:moveTo>
                  <a:cubicBezTo>
                    <a:pt x="9" y="10"/>
                    <a:pt x="9" y="10"/>
                    <a:pt x="9" y="10"/>
                  </a:cubicBezTo>
                  <a:cubicBezTo>
                    <a:pt x="38" y="14"/>
                    <a:pt x="60" y="39"/>
                    <a:pt x="60" y="69"/>
                  </a:cubicBezTo>
                  <a:cubicBezTo>
                    <a:pt x="60" y="99"/>
                    <a:pt x="38" y="124"/>
                    <a:pt x="9" y="12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6" name="Google Shape;1496;p47"/>
          <p:cNvSpPr/>
          <p:nvPr/>
        </p:nvSpPr>
        <p:spPr>
          <a:xfrm>
            <a:off x="3967826" y="3249181"/>
            <a:ext cx="381468" cy="335163"/>
          </a:xfrm>
          <a:custGeom>
            <a:avLst/>
            <a:gdLst/>
            <a:ahLst/>
            <a:cxnLst/>
            <a:rect l="l" t="t" r="r" b="b"/>
            <a:pathLst>
              <a:path w="346" h="304" extrusionOk="0">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47"/>
          <p:cNvSpPr/>
          <p:nvPr/>
        </p:nvSpPr>
        <p:spPr>
          <a:xfrm>
            <a:off x="2335013" y="3224926"/>
            <a:ext cx="381468" cy="383673"/>
          </a:xfrm>
          <a:custGeom>
            <a:avLst/>
            <a:gdLst/>
            <a:ahLst/>
            <a:cxnLst/>
            <a:rect l="l" t="t" r="r" b="b"/>
            <a:pathLst>
              <a:path w="146" h="146" extrusionOk="0">
                <a:moveTo>
                  <a:pt x="73" y="0"/>
                </a:moveTo>
                <a:cubicBezTo>
                  <a:pt x="33" y="0"/>
                  <a:pt x="0" y="33"/>
                  <a:pt x="0" y="73"/>
                </a:cubicBezTo>
                <a:cubicBezTo>
                  <a:pt x="0" y="113"/>
                  <a:pt x="33" y="146"/>
                  <a:pt x="73" y="146"/>
                </a:cubicBezTo>
                <a:cubicBezTo>
                  <a:pt x="113" y="146"/>
                  <a:pt x="146" y="113"/>
                  <a:pt x="146" y="73"/>
                </a:cubicBezTo>
                <a:cubicBezTo>
                  <a:pt x="146" y="33"/>
                  <a:pt x="113" y="0"/>
                  <a:pt x="73" y="0"/>
                </a:cubicBezTo>
                <a:close/>
                <a:moveTo>
                  <a:pt x="137" y="69"/>
                </a:moveTo>
                <a:cubicBezTo>
                  <a:pt x="120" y="69"/>
                  <a:pt x="120" y="69"/>
                  <a:pt x="120" y="69"/>
                </a:cubicBezTo>
                <a:cubicBezTo>
                  <a:pt x="118" y="47"/>
                  <a:pt x="100" y="29"/>
                  <a:pt x="77" y="27"/>
                </a:cubicBezTo>
                <a:cubicBezTo>
                  <a:pt x="77" y="9"/>
                  <a:pt x="77" y="9"/>
                  <a:pt x="77" y="9"/>
                </a:cubicBezTo>
                <a:cubicBezTo>
                  <a:pt x="109" y="11"/>
                  <a:pt x="135" y="37"/>
                  <a:pt x="137" y="69"/>
                </a:cubicBezTo>
                <a:close/>
                <a:moveTo>
                  <a:pt x="73" y="112"/>
                </a:moveTo>
                <a:cubicBezTo>
                  <a:pt x="52" y="112"/>
                  <a:pt x="35" y="94"/>
                  <a:pt x="35" y="73"/>
                </a:cubicBezTo>
                <a:cubicBezTo>
                  <a:pt x="35" y="52"/>
                  <a:pt x="52" y="35"/>
                  <a:pt x="73" y="35"/>
                </a:cubicBezTo>
                <a:cubicBezTo>
                  <a:pt x="94" y="35"/>
                  <a:pt x="112" y="52"/>
                  <a:pt x="112" y="73"/>
                </a:cubicBezTo>
                <a:cubicBezTo>
                  <a:pt x="112" y="94"/>
                  <a:pt x="94" y="112"/>
                  <a:pt x="73" y="112"/>
                </a:cubicBezTo>
                <a:close/>
                <a:moveTo>
                  <a:pt x="69" y="26"/>
                </a:moveTo>
                <a:cubicBezTo>
                  <a:pt x="59" y="27"/>
                  <a:pt x="50" y="31"/>
                  <a:pt x="43" y="37"/>
                </a:cubicBezTo>
                <a:cubicBezTo>
                  <a:pt x="31" y="25"/>
                  <a:pt x="31" y="25"/>
                  <a:pt x="31" y="25"/>
                </a:cubicBezTo>
                <a:cubicBezTo>
                  <a:pt x="41" y="16"/>
                  <a:pt x="54" y="10"/>
                  <a:pt x="69" y="9"/>
                </a:cubicBezTo>
                <a:lnTo>
                  <a:pt x="69" y="26"/>
                </a:lnTo>
                <a:close/>
                <a:moveTo>
                  <a:pt x="9" y="73"/>
                </a:moveTo>
                <a:cubicBezTo>
                  <a:pt x="9" y="57"/>
                  <a:pt x="15" y="42"/>
                  <a:pt x="25" y="31"/>
                </a:cubicBezTo>
                <a:cubicBezTo>
                  <a:pt x="37" y="43"/>
                  <a:pt x="37" y="43"/>
                  <a:pt x="37" y="43"/>
                </a:cubicBezTo>
                <a:cubicBezTo>
                  <a:pt x="30" y="51"/>
                  <a:pt x="26" y="62"/>
                  <a:pt x="26" y="73"/>
                </a:cubicBezTo>
                <a:cubicBezTo>
                  <a:pt x="26" y="85"/>
                  <a:pt x="30" y="95"/>
                  <a:pt x="37" y="103"/>
                </a:cubicBezTo>
                <a:cubicBezTo>
                  <a:pt x="25" y="115"/>
                  <a:pt x="25" y="115"/>
                  <a:pt x="25" y="115"/>
                </a:cubicBezTo>
                <a:cubicBezTo>
                  <a:pt x="15" y="104"/>
                  <a:pt x="9" y="89"/>
                  <a:pt x="9" y="73"/>
                </a:cubicBezTo>
                <a:close/>
                <a:moveTo>
                  <a:pt x="31" y="121"/>
                </a:moveTo>
                <a:cubicBezTo>
                  <a:pt x="43" y="109"/>
                  <a:pt x="43" y="109"/>
                  <a:pt x="43" y="109"/>
                </a:cubicBezTo>
                <a:cubicBezTo>
                  <a:pt x="51" y="116"/>
                  <a:pt x="62" y="120"/>
                  <a:pt x="73" y="120"/>
                </a:cubicBezTo>
                <a:cubicBezTo>
                  <a:pt x="85" y="120"/>
                  <a:pt x="95" y="116"/>
                  <a:pt x="103" y="109"/>
                </a:cubicBezTo>
                <a:cubicBezTo>
                  <a:pt x="115" y="121"/>
                  <a:pt x="115" y="121"/>
                  <a:pt x="115" y="121"/>
                </a:cubicBezTo>
                <a:cubicBezTo>
                  <a:pt x="104" y="131"/>
                  <a:pt x="89" y="137"/>
                  <a:pt x="73" y="137"/>
                </a:cubicBezTo>
                <a:cubicBezTo>
                  <a:pt x="57" y="137"/>
                  <a:pt x="42" y="131"/>
                  <a:pt x="31" y="121"/>
                </a:cubicBezTo>
                <a:close/>
                <a:moveTo>
                  <a:pt x="122" y="116"/>
                </a:moveTo>
                <a:cubicBezTo>
                  <a:pt x="109" y="103"/>
                  <a:pt x="109" y="103"/>
                  <a:pt x="109" y="103"/>
                </a:cubicBezTo>
                <a:cubicBezTo>
                  <a:pt x="115" y="96"/>
                  <a:pt x="119" y="87"/>
                  <a:pt x="120" y="78"/>
                </a:cubicBezTo>
                <a:cubicBezTo>
                  <a:pt x="137" y="78"/>
                  <a:pt x="137" y="78"/>
                  <a:pt x="137" y="78"/>
                </a:cubicBezTo>
                <a:cubicBezTo>
                  <a:pt x="136" y="92"/>
                  <a:pt x="131" y="105"/>
                  <a:pt x="122" y="1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47"/>
          <p:cNvSpPr/>
          <p:nvPr/>
        </p:nvSpPr>
        <p:spPr>
          <a:xfrm>
            <a:off x="6405469" y="2685799"/>
            <a:ext cx="382570" cy="245860"/>
          </a:xfrm>
          <a:custGeom>
            <a:avLst/>
            <a:gdLst/>
            <a:ahLst/>
            <a:cxnLst/>
            <a:rect l="l" t="t" r="r" b="b"/>
            <a:pathLst>
              <a:path w="146" h="94" extrusionOk="0">
                <a:moveTo>
                  <a:pt x="107" y="9"/>
                </a:moveTo>
                <a:cubicBezTo>
                  <a:pt x="98" y="9"/>
                  <a:pt x="90" y="12"/>
                  <a:pt x="84" y="17"/>
                </a:cubicBezTo>
                <a:cubicBezTo>
                  <a:pt x="75" y="6"/>
                  <a:pt x="62" y="0"/>
                  <a:pt x="48" y="0"/>
                </a:cubicBezTo>
                <a:cubicBezTo>
                  <a:pt x="22" y="0"/>
                  <a:pt x="0" y="21"/>
                  <a:pt x="0" y="47"/>
                </a:cubicBezTo>
                <a:cubicBezTo>
                  <a:pt x="0" y="73"/>
                  <a:pt x="22" y="94"/>
                  <a:pt x="48" y="94"/>
                </a:cubicBezTo>
                <a:cubicBezTo>
                  <a:pt x="62" y="94"/>
                  <a:pt x="75" y="88"/>
                  <a:pt x="84" y="77"/>
                </a:cubicBezTo>
                <a:cubicBezTo>
                  <a:pt x="90" y="83"/>
                  <a:pt x="99" y="86"/>
                  <a:pt x="107" y="86"/>
                </a:cubicBezTo>
                <a:cubicBezTo>
                  <a:pt x="129" y="86"/>
                  <a:pt x="146" y="68"/>
                  <a:pt x="146" y="47"/>
                </a:cubicBezTo>
                <a:cubicBezTo>
                  <a:pt x="146" y="26"/>
                  <a:pt x="129" y="9"/>
                  <a:pt x="107" y="9"/>
                </a:cubicBezTo>
                <a:close/>
                <a:moveTo>
                  <a:pt x="107" y="17"/>
                </a:moveTo>
                <a:cubicBezTo>
                  <a:pt x="122" y="17"/>
                  <a:pt x="135" y="28"/>
                  <a:pt x="137" y="43"/>
                </a:cubicBezTo>
                <a:cubicBezTo>
                  <a:pt x="128" y="43"/>
                  <a:pt x="128" y="43"/>
                  <a:pt x="128" y="43"/>
                </a:cubicBezTo>
                <a:cubicBezTo>
                  <a:pt x="126" y="33"/>
                  <a:pt x="118" y="26"/>
                  <a:pt x="107" y="26"/>
                </a:cubicBezTo>
                <a:cubicBezTo>
                  <a:pt x="97" y="26"/>
                  <a:pt x="88" y="33"/>
                  <a:pt x="86" y="43"/>
                </a:cubicBezTo>
                <a:cubicBezTo>
                  <a:pt x="78" y="43"/>
                  <a:pt x="78" y="43"/>
                  <a:pt x="78" y="43"/>
                </a:cubicBezTo>
                <a:cubicBezTo>
                  <a:pt x="80" y="28"/>
                  <a:pt x="92" y="17"/>
                  <a:pt x="107" y="17"/>
                </a:cubicBezTo>
                <a:close/>
                <a:moveTo>
                  <a:pt x="107" y="34"/>
                </a:moveTo>
                <a:cubicBezTo>
                  <a:pt x="114" y="34"/>
                  <a:pt x="120" y="40"/>
                  <a:pt x="120" y="47"/>
                </a:cubicBezTo>
                <a:cubicBezTo>
                  <a:pt x="120" y="54"/>
                  <a:pt x="114" y="60"/>
                  <a:pt x="107" y="60"/>
                </a:cubicBezTo>
                <a:cubicBezTo>
                  <a:pt x="100" y="60"/>
                  <a:pt x="95" y="54"/>
                  <a:pt x="95" y="47"/>
                </a:cubicBezTo>
                <a:cubicBezTo>
                  <a:pt x="95" y="40"/>
                  <a:pt x="100" y="34"/>
                  <a:pt x="107" y="34"/>
                </a:cubicBezTo>
                <a:close/>
                <a:moveTo>
                  <a:pt x="48" y="9"/>
                </a:moveTo>
                <a:cubicBezTo>
                  <a:pt x="59" y="9"/>
                  <a:pt x="70" y="14"/>
                  <a:pt x="77" y="23"/>
                </a:cubicBezTo>
                <a:cubicBezTo>
                  <a:pt x="76" y="25"/>
                  <a:pt x="74" y="28"/>
                  <a:pt x="73" y="31"/>
                </a:cubicBezTo>
                <a:cubicBezTo>
                  <a:pt x="67" y="23"/>
                  <a:pt x="58" y="17"/>
                  <a:pt x="48" y="17"/>
                </a:cubicBezTo>
                <a:cubicBezTo>
                  <a:pt x="32" y="17"/>
                  <a:pt x="20" y="29"/>
                  <a:pt x="18" y="43"/>
                </a:cubicBezTo>
                <a:cubicBezTo>
                  <a:pt x="9" y="43"/>
                  <a:pt x="9" y="43"/>
                  <a:pt x="9" y="43"/>
                </a:cubicBezTo>
                <a:cubicBezTo>
                  <a:pt x="11" y="24"/>
                  <a:pt x="28" y="9"/>
                  <a:pt x="48" y="9"/>
                </a:cubicBezTo>
                <a:close/>
                <a:moveTo>
                  <a:pt x="48" y="68"/>
                </a:moveTo>
                <a:cubicBezTo>
                  <a:pt x="36" y="68"/>
                  <a:pt x="26" y="59"/>
                  <a:pt x="26" y="47"/>
                </a:cubicBezTo>
                <a:cubicBezTo>
                  <a:pt x="26" y="35"/>
                  <a:pt x="36" y="26"/>
                  <a:pt x="48" y="26"/>
                </a:cubicBezTo>
                <a:cubicBezTo>
                  <a:pt x="59" y="26"/>
                  <a:pt x="69" y="35"/>
                  <a:pt x="69" y="47"/>
                </a:cubicBezTo>
                <a:cubicBezTo>
                  <a:pt x="69" y="59"/>
                  <a:pt x="59" y="68"/>
                  <a:pt x="48" y="68"/>
                </a:cubicBezTo>
                <a:close/>
                <a:moveTo>
                  <a:pt x="48" y="86"/>
                </a:moveTo>
                <a:cubicBezTo>
                  <a:pt x="28" y="86"/>
                  <a:pt x="11" y="71"/>
                  <a:pt x="9" y="51"/>
                </a:cubicBezTo>
                <a:cubicBezTo>
                  <a:pt x="18" y="51"/>
                  <a:pt x="18" y="51"/>
                  <a:pt x="18" y="51"/>
                </a:cubicBezTo>
                <a:cubicBezTo>
                  <a:pt x="20" y="66"/>
                  <a:pt x="32" y="77"/>
                  <a:pt x="48" y="77"/>
                </a:cubicBezTo>
                <a:cubicBezTo>
                  <a:pt x="63" y="77"/>
                  <a:pt x="75" y="66"/>
                  <a:pt x="77" y="51"/>
                </a:cubicBezTo>
                <a:cubicBezTo>
                  <a:pt x="86" y="51"/>
                  <a:pt x="86" y="51"/>
                  <a:pt x="86" y="51"/>
                </a:cubicBezTo>
                <a:cubicBezTo>
                  <a:pt x="84" y="71"/>
                  <a:pt x="67" y="86"/>
                  <a:pt x="48" y="86"/>
                </a:cubicBezTo>
                <a:close/>
                <a:moveTo>
                  <a:pt x="107" y="77"/>
                </a:moveTo>
                <a:cubicBezTo>
                  <a:pt x="100" y="77"/>
                  <a:pt x="94" y="75"/>
                  <a:pt x="88" y="70"/>
                </a:cubicBezTo>
                <a:cubicBezTo>
                  <a:pt x="90" y="68"/>
                  <a:pt x="91" y="65"/>
                  <a:pt x="92" y="62"/>
                </a:cubicBezTo>
                <a:cubicBezTo>
                  <a:pt x="96" y="66"/>
                  <a:pt x="101" y="69"/>
                  <a:pt x="107" y="69"/>
                </a:cubicBezTo>
                <a:cubicBezTo>
                  <a:pt x="118" y="69"/>
                  <a:pt x="126" y="61"/>
                  <a:pt x="128" y="51"/>
                </a:cubicBezTo>
                <a:cubicBezTo>
                  <a:pt x="137" y="51"/>
                  <a:pt x="137" y="51"/>
                  <a:pt x="137" y="51"/>
                </a:cubicBezTo>
                <a:cubicBezTo>
                  <a:pt x="135" y="66"/>
                  <a:pt x="122" y="77"/>
                  <a:pt x="107" y="7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99" name="Google Shape;1499;p47"/>
          <p:cNvGrpSpPr/>
          <p:nvPr/>
        </p:nvGrpSpPr>
        <p:grpSpPr>
          <a:xfrm>
            <a:off x="1529080" y="3224926"/>
            <a:ext cx="382570" cy="383673"/>
            <a:chOff x="1529080" y="3224926"/>
            <a:chExt cx="382570" cy="383673"/>
          </a:xfrm>
        </p:grpSpPr>
        <p:sp>
          <p:nvSpPr>
            <p:cNvPr id="1500" name="Google Shape;1500;p47"/>
            <p:cNvSpPr/>
            <p:nvPr/>
          </p:nvSpPr>
          <p:spPr>
            <a:xfrm>
              <a:off x="1529080" y="3224926"/>
              <a:ext cx="180811" cy="180811"/>
            </a:xfrm>
            <a:custGeom>
              <a:avLst/>
              <a:gdLst/>
              <a:ahLst/>
              <a:cxnLst/>
              <a:rect l="l" t="t" r="r" b="b"/>
              <a:pathLst>
                <a:path w="69" h="69" extrusionOk="0">
                  <a:moveTo>
                    <a:pt x="31" y="0"/>
                  </a:moveTo>
                  <a:cubicBezTo>
                    <a:pt x="0" y="0"/>
                    <a:pt x="0" y="0"/>
                    <a:pt x="0" y="0"/>
                  </a:cubicBezTo>
                  <a:cubicBezTo>
                    <a:pt x="0" y="30"/>
                    <a:pt x="0" y="30"/>
                    <a:pt x="0" y="30"/>
                  </a:cubicBezTo>
                  <a:cubicBezTo>
                    <a:pt x="0" y="41"/>
                    <a:pt x="5" y="50"/>
                    <a:pt x="12" y="58"/>
                  </a:cubicBezTo>
                  <a:cubicBezTo>
                    <a:pt x="19" y="65"/>
                    <a:pt x="29" y="69"/>
                    <a:pt x="39" y="69"/>
                  </a:cubicBezTo>
                  <a:cubicBezTo>
                    <a:pt x="69" y="69"/>
                    <a:pt x="69" y="69"/>
                    <a:pt x="69" y="69"/>
                  </a:cubicBezTo>
                  <a:cubicBezTo>
                    <a:pt x="69" y="39"/>
                    <a:pt x="69" y="39"/>
                    <a:pt x="69" y="39"/>
                  </a:cubicBezTo>
                  <a:cubicBezTo>
                    <a:pt x="69" y="18"/>
                    <a:pt x="52" y="0"/>
                    <a:pt x="31" y="0"/>
                  </a:cubicBezTo>
                  <a:close/>
                  <a:moveTo>
                    <a:pt x="60" y="60"/>
                  </a:moveTo>
                  <a:cubicBezTo>
                    <a:pt x="39" y="60"/>
                    <a:pt x="39" y="60"/>
                    <a:pt x="39" y="60"/>
                  </a:cubicBezTo>
                  <a:cubicBezTo>
                    <a:pt x="23" y="60"/>
                    <a:pt x="9" y="47"/>
                    <a:pt x="9" y="30"/>
                  </a:cubicBezTo>
                  <a:cubicBezTo>
                    <a:pt x="9" y="9"/>
                    <a:pt x="9" y="9"/>
                    <a:pt x="9" y="9"/>
                  </a:cubicBezTo>
                  <a:cubicBezTo>
                    <a:pt x="31" y="9"/>
                    <a:pt x="31" y="9"/>
                    <a:pt x="31" y="9"/>
                  </a:cubicBezTo>
                  <a:cubicBezTo>
                    <a:pt x="47" y="9"/>
                    <a:pt x="60" y="22"/>
                    <a:pt x="60" y="39"/>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47"/>
            <p:cNvSpPr/>
            <p:nvPr/>
          </p:nvSpPr>
          <p:spPr>
            <a:xfrm>
              <a:off x="1730839" y="3426685"/>
              <a:ext cx="180811" cy="181914"/>
            </a:xfrm>
            <a:custGeom>
              <a:avLst/>
              <a:gdLst/>
              <a:ahLst/>
              <a:cxnLst/>
              <a:rect l="l" t="t" r="r" b="b"/>
              <a:pathLst>
                <a:path w="69" h="69" extrusionOk="0">
                  <a:moveTo>
                    <a:pt x="30" y="0"/>
                  </a:moveTo>
                  <a:cubicBezTo>
                    <a:pt x="0" y="0"/>
                    <a:pt x="0" y="0"/>
                    <a:pt x="0" y="0"/>
                  </a:cubicBezTo>
                  <a:cubicBezTo>
                    <a:pt x="0" y="30"/>
                    <a:pt x="0" y="30"/>
                    <a:pt x="0" y="30"/>
                  </a:cubicBezTo>
                  <a:cubicBezTo>
                    <a:pt x="0" y="52"/>
                    <a:pt x="18" y="69"/>
                    <a:pt x="39" y="69"/>
                  </a:cubicBezTo>
                  <a:cubicBezTo>
                    <a:pt x="69" y="69"/>
                    <a:pt x="69" y="69"/>
                    <a:pt x="69" y="69"/>
                  </a:cubicBezTo>
                  <a:cubicBezTo>
                    <a:pt x="69" y="39"/>
                    <a:pt x="69" y="39"/>
                    <a:pt x="69" y="39"/>
                  </a:cubicBezTo>
                  <a:cubicBezTo>
                    <a:pt x="69" y="18"/>
                    <a:pt x="52" y="0"/>
                    <a:pt x="30" y="0"/>
                  </a:cubicBezTo>
                  <a:close/>
                  <a:moveTo>
                    <a:pt x="60" y="60"/>
                  </a:moveTo>
                  <a:cubicBezTo>
                    <a:pt x="39" y="60"/>
                    <a:pt x="39" y="60"/>
                    <a:pt x="39" y="60"/>
                  </a:cubicBezTo>
                  <a:cubicBezTo>
                    <a:pt x="22" y="60"/>
                    <a:pt x="9" y="47"/>
                    <a:pt x="9" y="30"/>
                  </a:cubicBezTo>
                  <a:cubicBezTo>
                    <a:pt x="9" y="9"/>
                    <a:pt x="9" y="9"/>
                    <a:pt x="9" y="9"/>
                  </a:cubicBezTo>
                  <a:cubicBezTo>
                    <a:pt x="30" y="9"/>
                    <a:pt x="30" y="9"/>
                    <a:pt x="30" y="9"/>
                  </a:cubicBezTo>
                  <a:cubicBezTo>
                    <a:pt x="47" y="9"/>
                    <a:pt x="60" y="22"/>
                    <a:pt x="60" y="39"/>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47"/>
            <p:cNvSpPr/>
            <p:nvPr/>
          </p:nvSpPr>
          <p:spPr>
            <a:xfrm>
              <a:off x="1552233" y="3426685"/>
              <a:ext cx="157659" cy="157659"/>
            </a:xfrm>
            <a:custGeom>
              <a:avLst/>
              <a:gdLst/>
              <a:ahLst/>
              <a:cxnLst/>
              <a:rect l="l" t="t" r="r" b="b"/>
              <a:pathLst>
                <a:path w="60" h="60" extrusionOk="0">
                  <a:moveTo>
                    <a:pt x="0" y="30"/>
                  </a:moveTo>
                  <a:cubicBezTo>
                    <a:pt x="0" y="60"/>
                    <a:pt x="0" y="60"/>
                    <a:pt x="0" y="60"/>
                  </a:cubicBezTo>
                  <a:cubicBezTo>
                    <a:pt x="30" y="60"/>
                    <a:pt x="30" y="60"/>
                    <a:pt x="30" y="60"/>
                  </a:cubicBezTo>
                  <a:cubicBezTo>
                    <a:pt x="47" y="60"/>
                    <a:pt x="60" y="47"/>
                    <a:pt x="60" y="30"/>
                  </a:cubicBezTo>
                  <a:cubicBezTo>
                    <a:pt x="60" y="0"/>
                    <a:pt x="60" y="0"/>
                    <a:pt x="60" y="0"/>
                  </a:cubicBezTo>
                  <a:cubicBezTo>
                    <a:pt x="30" y="0"/>
                    <a:pt x="30" y="0"/>
                    <a:pt x="30" y="0"/>
                  </a:cubicBezTo>
                  <a:cubicBezTo>
                    <a:pt x="14" y="0"/>
                    <a:pt x="0" y="14"/>
                    <a:pt x="0" y="30"/>
                  </a:cubicBezTo>
                  <a:close/>
                  <a:moveTo>
                    <a:pt x="51" y="30"/>
                  </a:moveTo>
                  <a:cubicBezTo>
                    <a:pt x="51" y="42"/>
                    <a:pt x="42" y="52"/>
                    <a:pt x="30" y="52"/>
                  </a:cubicBezTo>
                  <a:cubicBezTo>
                    <a:pt x="9" y="52"/>
                    <a:pt x="9" y="52"/>
                    <a:pt x="9" y="52"/>
                  </a:cubicBezTo>
                  <a:cubicBezTo>
                    <a:pt x="9" y="30"/>
                    <a:pt x="9" y="30"/>
                    <a:pt x="9" y="30"/>
                  </a:cubicBezTo>
                  <a:cubicBezTo>
                    <a:pt x="9" y="18"/>
                    <a:pt x="18" y="9"/>
                    <a:pt x="30" y="9"/>
                  </a:cubicBezTo>
                  <a:cubicBezTo>
                    <a:pt x="51" y="9"/>
                    <a:pt x="51" y="9"/>
                    <a:pt x="51" y="9"/>
                  </a:cubicBezTo>
                  <a:lnTo>
                    <a:pt x="51"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47"/>
            <p:cNvSpPr/>
            <p:nvPr/>
          </p:nvSpPr>
          <p:spPr>
            <a:xfrm>
              <a:off x="1730839" y="3249181"/>
              <a:ext cx="156556" cy="156556"/>
            </a:xfrm>
            <a:custGeom>
              <a:avLst/>
              <a:gdLst/>
              <a:ahLst/>
              <a:cxnLst/>
              <a:rect l="l" t="t" r="r" b="b"/>
              <a:pathLst>
                <a:path w="60" h="60" extrusionOk="0">
                  <a:moveTo>
                    <a:pt x="60" y="30"/>
                  </a:moveTo>
                  <a:cubicBezTo>
                    <a:pt x="60" y="0"/>
                    <a:pt x="60" y="0"/>
                    <a:pt x="60" y="0"/>
                  </a:cubicBezTo>
                  <a:cubicBezTo>
                    <a:pt x="30" y="0"/>
                    <a:pt x="30" y="0"/>
                    <a:pt x="30" y="0"/>
                  </a:cubicBezTo>
                  <a:cubicBezTo>
                    <a:pt x="14" y="0"/>
                    <a:pt x="0" y="13"/>
                    <a:pt x="0" y="30"/>
                  </a:cubicBezTo>
                  <a:cubicBezTo>
                    <a:pt x="0" y="60"/>
                    <a:pt x="0" y="60"/>
                    <a:pt x="0" y="60"/>
                  </a:cubicBezTo>
                  <a:cubicBezTo>
                    <a:pt x="30" y="60"/>
                    <a:pt x="30" y="60"/>
                    <a:pt x="30" y="60"/>
                  </a:cubicBezTo>
                  <a:cubicBezTo>
                    <a:pt x="47" y="60"/>
                    <a:pt x="60" y="47"/>
                    <a:pt x="60" y="30"/>
                  </a:cubicBezTo>
                  <a:close/>
                  <a:moveTo>
                    <a:pt x="9" y="30"/>
                  </a:moveTo>
                  <a:cubicBezTo>
                    <a:pt x="9" y="18"/>
                    <a:pt x="19" y="8"/>
                    <a:pt x="30" y="8"/>
                  </a:cubicBezTo>
                  <a:cubicBezTo>
                    <a:pt x="52" y="8"/>
                    <a:pt x="52" y="8"/>
                    <a:pt x="52" y="8"/>
                  </a:cubicBezTo>
                  <a:cubicBezTo>
                    <a:pt x="52" y="30"/>
                    <a:pt x="52" y="30"/>
                    <a:pt x="52" y="30"/>
                  </a:cubicBezTo>
                  <a:cubicBezTo>
                    <a:pt x="52" y="42"/>
                    <a:pt x="42" y="51"/>
                    <a:pt x="30" y="51"/>
                  </a:cubicBezTo>
                  <a:cubicBezTo>
                    <a:pt x="9" y="51"/>
                    <a:pt x="9" y="51"/>
                    <a:pt x="9" y="51"/>
                  </a:cubicBezTo>
                  <a:lnTo>
                    <a:pt x="9"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4" name="Google Shape;1504;p47"/>
          <p:cNvSpPr/>
          <p:nvPr/>
        </p:nvSpPr>
        <p:spPr>
          <a:xfrm>
            <a:off x="713225" y="2617444"/>
            <a:ext cx="384775" cy="382571"/>
          </a:xfrm>
          <a:custGeom>
            <a:avLst/>
            <a:gdLst/>
            <a:ahLst/>
            <a:cxnLst/>
            <a:rect l="l" t="t" r="r" b="b"/>
            <a:pathLst>
              <a:path w="147" h="146" extrusionOk="0">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47"/>
          <p:cNvSpPr/>
          <p:nvPr/>
        </p:nvSpPr>
        <p:spPr>
          <a:xfrm>
            <a:off x="7243375" y="2619649"/>
            <a:ext cx="381468" cy="378161"/>
          </a:xfrm>
          <a:custGeom>
            <a:avLst/>
            <a:gdLst/>
            <a:ahLst/>
            <a:cxnLst/>
            <a:rect l="l" t="t" r="r" b="b"/>
            <a:pathLst>
              <a:path w="346" h="343" extrusionOk="0">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6" name="Google Shape;1506;p47"/>
          <p:cNvGrpSpPr/>
          <p:nvPr/>
        </p:nvGrpSpPr>
        <p:grpSpPr>
          <a:xfrm>
            <a:off x="8049307" y="2617444"/>
            <a:ext cx="381468" cy="382571"/>
            <a:chOff x="8049307" y="2617444"/>
            <a:chExt cx="381468" cy="382571"/>
          </a:xfrm>
        </p:grpSpPr>
        <p:sp>
          <p:nvSpPr>
            <p:cNvPr id="1507" name="Google Shape;1507;p47"/>
            <p:cNvSpPr/>
            <p:nvPr/>
          </p:nvSpPr>
          <p:spPr>
            <a:xfrm>
              <a:off x="8049307" y="2664852"/>
              <a:ext cx="334060" cy="335163"/>
            </a:xfrm>
            <a:custGeom>
              <a:avLst/>
              <a:gdLst/>
              <a:ahLst/>
              <a:cxnLst/>
              <a:rect l="l" t="t" r="r" b="b"/>
              <a:pathLst>
                <a:path w="128" h="128" extrusionOk="0">
                  <a:moveTo>
                    <a:pt x="69" y="34"/>
                  </a:moveTo>
                  <a:cubicBezTo>
                    <a:pt x="69" y="0"/>
                    <a:pt x="69" y="0"/>
                    <a:pt x="69" y="0"/>
                  </a:cubicBezTo>
                  <a:cubicBezTo>
                    <a:pt x="64" y="0"/>
                    <a:pt x="64" y="0"/>
                    <a:pt x="64" y="0"/>
                  </a:cubicBezTo>
                  <a:cubicBezTo>
                    <a:pt x="47" y="0"/>
                    <a:pt x="31" y="7"/>
                    <a:pt x="19" y="19"/>
                  </a:cubicBezTo>
                  <a:cubicBezTo>
                    <a:pt x="7" y="31"/>
                    <a:pt x="0" y="47"/>
                    <a:pt x="0" y="64"/>
                  </a:cubicBezTo>
                  <a:cubicBezTo>
                    <a:pt x="0" y="99"/>
                    <a:pt x="29" y="128"/>
                    <a:pt x="64" y="128"/>
                  </a:cubicBezTo>
                  <a:cubicBezTo>
                    <a:pt x="100" y="128"/>
                    <a:pt x="128" y="99"/>
                    <a:pt x="128" y="64"/>
                  </a:cubicBezTo>
                  <a:cubicBezTo>
                    <a:pt x="128" y="60"/>
                    <a:pt x="128" y="60"/>
                    <a:pt x="128" y="60"/>
                  </a:cubicBezTo>
                  <a:cubicBezTo>
                    <a:pt x="94" y="60"/>
                    <a:pt x="94" y="60"/>
                    <a:pt x="94" y="60"/>
                  </a:cubicBezTo>
                  <a:cubicBezTo>
                    <a:pt x="92" y="47"/>
                    <a:pt x="82" y="36"/>
                    <a:pt x="69" y="34"/>
                  </a:cubicBezTo>
                  <a:close/>
                  <a:moveTo>
                    <a:pt x="86" y="64"/>
                  </a:moveTo>
                  <a:cubicBezTo>
                    <a:pt x="86" y="76"/>
                    <a:pt x="76" y="85"/>
                    <a:pt x="64" y="85"/>
                  </a:cubicBezTo>
                  <a:cubicBezTo>
                    <a:pt x="53" y="85"/>
                    <a:pt x="43" y="76"/>
                    <a:pt x="43" y="64"/>
                  </a:cubicBezTo>
                  <a:cubicBezTo>
                    <a:pt x="43" y="52"/>
                    <a:pt x="53" y="43"/>
                    <a:pt x="64" y="43"/>
                  </a:cubicBezTo>
                  <a:cubicBezTo>
                    <a:pt x="76" y="43"/>
                    <a:pt x="86" y="52"/>
                    <a:pt x="86" y="64"/>
                  </a:cubicBezTo>
                  <a:close/>
                  <a:moveTo>
                    <a:pt x="9" y="64"/>
                  </a:moveTo>
                  <a:cubicBezTo>
                    <a:pt x="9" y="35"/>
                    <a:pt x="32" y="11"/>
                    <a:pt x="60" y="9"/>
                  </a:cubicBezTo>
                  <a:cubicBezTo>
                    <a:pt x="60" y="34"/>
                    <a:pt x="60" y="34"/>
                    <a:pt x="60" y="34"/>
                  </a:cubicBezTo>
                  <a:cubicBezTo>
                    <a:pt x="46" y="37"/>
                    <a:pt x="35" y="49"/>
                    <a:pt x="35" y="64"/>
                  </a:cubicBezTo>
                  <a:cubicBezTo>
                    <a:pt x="35" y="71"/>
                    <a:pt x="37" y="77"/>
                    <a:pt x="41" y="82"/>
                  </a:cubicBezTo>
                  <a:cubicBezTo>
                    <a:pt x="22" y="100"/>
                    <a:pt x="22" y="100"/>
                    <a:pt x="22" y="100"/>
                  </a:cubicBezTo>
                  <a:cubicBezTo>
                    <a:pt x="14" y="90"/>
                    <a:pt x="9" y="78"/>
                    <a:pt x="9" y="64"/>
                  </a:cubicBezTo>
                  <a:close/>
                  <a:moveTo>
                    <a:pt x="64" y="119"/>
                  </a:moveTo>
                  <a:cubicBezTo>
                    <a:pt x="51" y="119"/>
                    <a:pt x="38" y="114"/>
                    <a:pt x="28" y="106"/>
                  </a:cubicBezTo>
                  <a:cubicBezTo>
                    <a:pt x="47" y="88"/>
                    <a:pt x="47" y="88"/>
                    <a:pt x="47" y="88"/>
                  </a:cubicBezTo>
                  <a:cubicBezTo>
                    <a:pt x="52" y="92"/>
                    <a:pt x="58" y="94"/>
                    <a:pt x="64" y="94"/>
                  </a:cubicBezTo>
                  <a:cubicBezTo>
                    <a:pt x="79" y="94"/>
                    <a:pt x="92" y="83"/>
                    <a:pt x="94" y="68"/>
                  </a:cubicBezTo>
                  <a:cubicBezTo>
                    <a:pt x="120" y="68"/>
                    <a:pt x="120" y="68"/>
                    <a:pt x="120" y="68"/>
                  </a:cubicBezTo>
                  <a:cubicBezTo>
                    <a:pt x="117" y="97"/>
                    <a:pt x="94" y="119"/>
                    <a:pt x="64" y="11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47"/>
            <p:cNvSpPr/>
            <p:nvPr/>
          </p:nvSpPr>
          <p:spPr>
            <a:xfrm>
              <a:off x="8253271" y="2617444"/>
              <a:ext cx="177504" cy="180811"/>
            </a:xfrm>
            <a:custGeom>
              <a:avLst/>
              <a:gdLst/>
              <a:ahLst/>
              <a:cxnLst/>
              <a:rect l="l" t="t" r="r" b="b"/>
              <a:pathLst>
                <a:path w="68" h="69" extrusionOk="0">
                  <a:moveTo>
                    <a:pt x="49" y="19"/>
                  </a:moveTo>
                  <a:cubicBezTo>
                    <a:pt x="37" y="7"/>
                    <a:pt x="21" y="0"/>
                    <a:pt x="4" y="0"/>
                  </a:cubicBezTo>
                  <a:cubicBezTo>
                    <a:pt x="0" y="0"/>
                    <a:pt x="0" y="0"/>
                    <a:pt x="0" y="0"/>
                  </a:cubicBezTo>
                  <a:cubicBezTo>
                    <a:pt x="0" y="43"/>
                    <a:pt x="0" y="43"/>
                    <a:pt x="0" y="43"/>
                  </a:cubicBezTo>
                  <a:cubicBezTo>
                    <a:pt x="4" y="43"/>
                    <a:pt x="4" y="43"/>
                    <a:pt x="4" y="43"/>
                  </a:cubicBezTo>
                  <a:cubicBezTo>
                    <a:pt x="16" y="43"/>
                    <a:pt x="25" y="53"/>
                    <a:pt x="25" y="64"/>
                  </a:cubicBezTo>
                  <a:cubicBezTo>
                    <a:pt x="25" y="69"/>
                    <a:pt x="25" y="69"/>
                    <a:pt x="25" y="69"/>
                  </a:cubicBezTo>
                  <a:cubicBezTo>
                    <a:pt x="68" y="69"/>
                    <a:pt x="68" y="69"/>
                    <a:pt x="68" y="69"/>
                  </a:cubicBezTo>
                  <a:cubicBezTo>
                    <a:pt x="68" y="64"/>
                    <a:pt x="68" y="64"/>
                    <a:pt x="68" y="64"/>
                  </a:cubicBezTo>
                  <a:cubicBezTo>
                    <a:pt x="68" y="47"/>
                    <a:pt x="61" y="31"/>
                    <a:pt x="49" y="19"/>
                  </a:cubicBezTo>
                  <a:close/>
                  <a:moveTo>
                    <a:pt x="34" y="60"/>
                  </a:moveTo>
                  <a:cubicBezTo>
                    <a:pt x="32" y="47"/>
                    <a:pt x="21" y="37"/>
                    <a:pt x="8" y="35"/>
                  </a:cubicBezTo>
                  <a:cubicBezTo>
                    <a:pt x="8" y="9"/>
                    <a:pt x="8" y="9"/>
                    <a:pt x="8" y="9"/>
                  </a:cubicBezTo>
                  <a:cubicBezTo>
                    <a:pt x="35" y="11"/>
                    <a:pt x="57" y="33"/>
                    <a:pt x="59" y="60"/>
                  </a:cubicBezTo>
                  <a:lnTo>
                    <a:pt x="34"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9" name="Google Shape;1509;p47"/>
          <p:cNvGrpSpPr/>
          <p:nvPr/>
        </p:nvGrpSpPr>
        <p:grpSpPr>
          <a:xfrm>
            <a:off x="5599536" y="2609727"/>
            <a:ext cx="382570" cy="390288"/>
            <a:chOff x="5599536" y="2609727"/>
            <a:chExt cx="382570" cy="390288"/>
          </a:xfrm>
        </p:grpSpPr>
        <p:sp>
          <p:nvSpPr>
            <p:cNvPr id="1510" name="Google Shape;1510;p47"/>
            <p:cNvSpPr/>
            <p:nvPr/>
          </p:nvSpPr>
          <p:spPr>
            <a:xfrm>
              <a:off x="5599536" y="2609727"/>
              <a:ext cx="270115" cy="183016"/>
            </a:xfrm>
            <a:custGeom>
              <a:avLst/>
              <a:gdLst/>
              <a:ahLst/>
              <a:cxnLst/>
              <a:rect l="l" t="t" r="r" b="b"/>
              <a:pathLst>
                <a:path w="103" h="70" extrusionOk="0">
                  <a:moveTo>
                    <a:pt x="12" y="70"/>
                  </a:moveTo>
                  <a:cubicBezTo>
                    <a:pt x="30" y="52"/>
                    <a:pt x="30" y="52"/>
                    <a:pt x="30" y="52"/>
                  </a:cubicBezTo>
                  <a:cubicBezTo>
                    <a:pt x="28" y="49"/>
                    <a:pt x="28" y="49"/>
                    <a:pt x="28" y="49"/>
                  </a:cubicBezTo>
                  <a:cubicBezTo>
                    <a:pt x="25" y="44"/>
                    <a:pt x="25" y="37"/>
                    <a:pt x="30" y="33"/>
                  </a:cubicBezTo>
                  <a:cubicBezTo>
                    <a:pt x="35" y="28"/>
                    <a:pt x="43" y="28"/>
                    <a:pt x="48" y="33"/>
                  </a:cubicBezTo>
                  <a:cubicBezTo>
                    <a:pt x="85" y="70"/>
                    <a:pt x="85" y="70"/>
                    <a:pt x="85" y="70"/>
                  </a:cubicBezTo>
                  <a:cubicBezTo>
                    <a:pt x="103" y="52"/>
                    <a:pt x="103" y="52"/>
                    <a:pt x="103" y="52"/>
                  </a:cubicBezTo>
                  <a:cubicBezTo>
                    <a:pt x="66" y="15"/>
                    <a:pt x="66" y="15"/>
                    <a:pt x="66" y="15"/>
                  </a:cubicBezTo>
                  <a:cubicBezTo>
                    <a:pt x="51" y="0"/>
                    <a:pt x="27" y="0"/>
                    <a:pt x="12" y="15"/>
                  </a:cubicBezTo>
                  <a:cubicBezTo>
                    <a:pt x="5" y="21"/>
                    <a:pt x="1" y="31"/>
                    <a:pt x="1" y="40"/>
                  </a:cubicBezTo>
                  <a:cubicBezTo>
                    <a:pt x="0" y="50"/>
                    <a:pt x="3" y="59"/>
                    <a:pt x="9" y="66"/>
                  </a:cubicBezTo>
                  <a:lnTo>
                    <a:pt x="12" y="70"/>
                  </a:lnTo>
                  <a:close/>
                  <a:moveTo>
                    <a:pt x="18" y="21"/>
                  </a:moveTo>
                  <a:cubicBezTo>
                    <a:pt x="29" y="9"/>
                    <a:pt x="48" y="9"/>
                    <a:pt x="60" y="21"/>
                  </a:cubicBezTo>
                  <a:cubicBezTo>
                    <a:pt x="91" y="52"/>
                    <a:pt x="91" y="52"/>
                    <a:pt x="91" y="52"/>
                  </a:cubicBezTo>
                  <a:cubicBezTo>
                    <a:pt x="85" y="58"/>
                    <a:pt x="85" y="58"/>
                    <a:pt x="85" y="58"/>
                  </a:cubicBezTo>
                  <a:cubicBezTo>
                    <a:pt x="54" y="27"/>
                    <a:pt x="54" y="27"/>
                    <a:pt x="54" y="27"/>
                  </a:cubicBezTo>
                  <a:cubicBezTo>
                    <a:pt x="46" y="18"/>
                    <a:pt x="32" y="18"/>
                    <a:pt x="24" y="27"/>
                  </a:cubicBezTo>
                  <a:cubicBezTo>
                    <a:pt x="17" y="33"/>
                    <a:pt x="16" y="43"/>
                    <a:pt x="19" y="51"/>
                  </a:cubicBezTo>
                  <a:cubicBezTo>
                    <a:pt x="13" y="57"/>
                    <a:pt x="13" y="57"/>
                    <a:pt x="13" y="57"/>
                  </a:cubicBezTo>
                  <a:cubicBezTo>
                    <a:pt x="6" y="45"/>
                    <a:pt x="8" y="31"/>
                    <a:pt x="18"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47"/>
            <p:cNvSpPr/>
            <p:nvPr/>
          </p:nvSpPr>
          <p:spPr>
            <a:xfrm>
              <a:off x="5602844" y="2729900"/>
              <a:ext cx="171991" cy="270115"/>
            </a:xfrm>
            <a:custGeom>
              <a:avLst/>
              <a:gdLst/>
              <a:ahLst/>
              <a:cxnLst/>
              <a:rect l="l" t="t" r="r" b="b"/>
              <a:pathLst>
                <a:path w="66" h="103" extrusionOk="0">
                  <a:moveTo>
                    <a:pt x="45" y="75"/>
                  </a:moveTo>
                  <a:cubicBezTo>
                    <a:pt x="41" y="78"/>
                    <a:pt x="34" y="78"/>
                    <a:pt x="29" y="74"/>
                  </a:cubicBezTo>
                  <a:cubicBezTo>
                    <a:pt x="29" y="74"/>
                    <a:pt x="29" y="74"/>
                    <a:pt x="29" y="74"/>
                  </a:cubicBezTo>
                  <a:cubicBezTo>
                    <a:pt x="24" y="69"/>
                    <a:pt x="24" y="60"/>
                    <a:pt x="29" y="55"/>
                  </a:cubicBezTo>
                  <a:cubicBezTo>
                    <a:pt x="66" y="18"/>
                    <a:pt x="66" y="18"/>
                    <a:pt x="66" y="18"/>
                  </a:cubicBezTo>
                  <a:cubicBezTo>
                    <a:pt x="48" y="0"/>
                    <a:pt x="48" y="0"/>
                    <a:pt x="48" y="0"/>
                  </a:cubicBezTo>
                  <a:cubicBezTo>
                    <a:pt x="11" y="37"/>
                    <a:pt x="11" y="37"/>
                    <a:pt x="11" y="37"/>
                  </a:cubicBezTo>
                  <a:cubicBezTo>
                    <a:pt x="3" y="45"/>
                    <a:pt x="0" y="54"/>
                    <a:pt x="0" y="65"/>
                  </a:cubicBezTo>
                  <a:cubicBezTo>
                    <a:pt x="0" y="75"/>
                    <a:pt x="3" y="84"/>
                    <a:pt x="11" y="92"/>
                  </a:cubicBezTo>
                  <a:cubicBezTo>
                    <a:pt x="18" y="98"/>
                    <a:pt x="27" y="102"/>
                    <a:pt x="36" y="103"/>
                  </a:cubicBezTo>
                  <a:cubicBezTo>
                    <a:pt x="37" y="103"/>
                    <a:pt x="37" y="103"/>
                    <a:pt x="38" y="103"/>
                  </a:cubicBezTo>
                  <a:cubicBezTo>
                    <a:pt x="47" y="103"/>
                    <a:pt x="55" y="100"/>
                    <a:pt x="62" y="94"/>
                  </a:cubicBezTo>
                  <a:cubicBezTo>
                    <a:pt x="66" y="91"/>
                    <a:pt x="66" y="91"/>
                    <a:pt x="66" y="91"/>
                  </a:cubicBezTo>
                  <a:cubicBezTo>
                    <a:pt x="48" y="73"/>
                    <a:pt x="48" y="73"/>
                    <a:pt x="48" y="73"/>
                  </a:cubicBezTo>
                  <a:lnTo>
                    <a:pt x="45" y="75"/>
                  </a:lnTo>
                  <a:close/>
                  <a:moveTo>
                    <a:pt x="17" y="86"/>
                  </a:moveTo>
                  <a:cubicBezTo>
                    <a:pt x="5" y="74"/>
                    <a:pt x="5" y="55"/>
                    <a:pt x="17" y="43"/>
                  </a:cubicBezTo>
                  <a:cubicBezTo>
                    <a:pt x="48" y="12"/>
                    <a:pt x="48" y="12"/>
                    <a:pt x="48" y="12"/>
                  </a:cubicBezTo>
                  <a:cubicBezTo>
                    <a:pt x="54" y="18"/>
                    <a:pt x="54" y="18"/>
                    <a:pt x="54" y="18"/>
                  </a:cubicBezTo>
                  <a:cubicBezTo>
                    <a:pt x="23" y="49"/>
                    <a:pt x="23" y="49"/>
                    <a:pt x="23" y="49"/>
                  </a:cubicBezTo>
                  <a:cubicBezTo>
                    <a:pt x="15" y="58"/>
                    <a:pt x="15" y="71"/>
                    <a:pt x="23" y="80"/>
                  </a:cubicBezTo>
                  <a:cubicBezTo>
                    <a:pt x="29" y="86"/>
                    <a:pt x="39" y="88"/>
                    <a:pt x="47" y="84"/>
                  </a:cubicBezTo>
                  <a:cubicBezTo>
                    <a:pt x="53" y="90"/>
                    <a:pt x="53" y="90"/>
                    <a:pt x="53" y="90"/>
                  </a:cubicBezTo>
                  <a:cubicBezTo>
                    <a:pt x="42" y="97"/>
                    <a:pt x="26" y="95"/>
                    <a:pt x="17" y="8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47"/>
            <p:cNvSpPr/>
            <p:nvPr/>
          </p:nvSpPr>
          <p:spPr>
            <a:xfrm>
              <a:off x="5711992" y="2824715"/>
              <a:ext cx="270115" cy="175299"/>
            </a:xfrm>
            <a:custGeom>
              <a:avLst/>
              <a:gdLst/>
              <a:ahLst/>
              <a:cxnLst/>
              <a:rect l="l" t="t" r="r" b="b"/>
              <a:pathLst>
                <a:path w="103" h="67" extrusionOk="0">
                  <a:moveTo>
                    <a:pt x="94" y="4"/>
                  </a:moveTo>
                  <a:cubicBezTo>
                    <a:pt x="91" y="1"/>
                    <a:pt x="91" y="1"/>
                    <a:pt x="91" y="1"/>
                  </a:cubicBezTo>
                  <a:cubicBezTo>
                    <a:pt x="73" y="18"/>
                    <a:pt x="73" y="18"/>
                    <a:pt x="73" y="18"/>
                  </a:cubicBezTo>
                  <a:cubicBezTo>
                    <a:pt x="75" y="21"/>
                    <a:pt x="75" y="21"/>
                    <a:pt x="75" y="21"/>
                  </a:cubicBezTo>
                  <a:cubicBezTo>
                    <a:pt x="79" y="26"/>
                    <a:pt x="78" y="33"/>
                    <a:pt x="74" y="38"/>
                  </a:cubicBezTo>
                  <a:cubicBezTo>
                    <a:pt x="74" y="38"/>
                    <a:pt x="74" y="38"/>
                    <a:pt x="74" y="38"/>
                  </a:cubicBezTo>
                  <a:cubicBezTo>
                    <a:pt x="69" y="42"/>
                    <a:pt x="61" y="43"/>
                    <a:pt x="56" y="38"/>
                  </a:cubicBezTo>
                  <a:cubicBezTo>
                    <a:pt x="18" y="0"/>
                    <a:pt x="18" y="0"/>
                    <a:pt x="18" y="0"/>
                  </a:cubicBezTo>
                  <a:cubicBezTo>
                    <a:pt x="0" y="18"/>
                    <a:pt x="0" y="18"/>
                    <a:pt x="0" y="18"/>
                  </a:cubicBezTo>
                  <a:cubicBezTo>
                    <a:pt x="37" y="56"/>
                    <a:pt x="37" y="56"/>
                    <a:pt x="37" y="56"/>
                  </a:cubicBezTo>
                  <a:cubicBezTo>
                    <a:pt x="45" y="63"/>
                    <a:pt x="54" y="67"/>
                    <a:pt x="65" y="67"/>
                  </a:cubicBezTo>
                  <a:cubicBezTo>
                    <a:pt x="75" y="67"/>
                    <a:pt x="84" y="63"/>
                    <a:pt x="92" y="56"/>
                  </a:cubicBezTo>
                  <a:cubicBezTo>
                    <a:pt x="99" y="49"/>
                    <a:pt x="102" y="40"/>
                    <a:pt x="103" y="30"/>
                  </a:cubicBezTo>
                  <a:cubicBezTo>
                    <a:pt x="103" y="21"/>
                    <a:pt x="100" y="11"/>
                    <a:pt x="94" y="4"/>
                  </a:cubicBezTo>
                  <a:close/>
                  <a:moveTo>
                    <a:pt x="86" y="50"/>
                  </a:moveTo>
                  <a:cubicBezTo>
                    <a:pt x="74" y="61"/>
                    <a:pt x="55" y="61"/>
                    <a:pt x="44" y="50"/>
                  </a:cubicBezTo>
                  <a:cubicBezTo>
                    <a:pt x="12" y="18"/>
                    <a:pt x="12" y="18"/>
                    <a:pt x="12" y="18"/>
                  </a:cubicBezTo>
                  <a:cubicBezTo>
                    <a:pt x="18" y="12"/>
                    <a:pt x="18" y="12"/>
                    <a:pt x="18" y="12"/>
                  </a:cubicBezTo>
                  <a:cubicBezTo>
                    <a:pt x="49" y="44"/>
                    <a:pt x="49" y="44"/>
                    <a:pt x="49" y="44"/>
                  </a:cubicBezTo>
                  <a:cubicBezTo>
                    <a:pt x="58" y="52"/>
                    <a:pt x="72" y="52"/>
                    <a:pt x="80" y="44"/>
                  </a:cubicBezTo>
                  <a:cubicBezTo>
                    <a:pt x="86" y="37"/>
                    <a:pt x="88" y="28"/>
                    <a:pt x="84" y="20"/>
                  </a:cubicBezTo>
                  <a:cubicBezTo>
                    <a:pt x="90" y="13"/>
                    <a:pt x="90" y="13"/>
                    <a:pt x="90" y="13"/>
                  </a:cubicBezTo>
                  <a:cubicBezTo>
                    <a:pt x="97" y="25"/>
                    <a:pt x="95" y="40"/>
                    <a:pt x="86" y="5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47"/>
            <p:cNvSpPr/>
            <p:nvPr/>
          </p:nvSpPr>
          <p:spPr>
            <a:xfrm>
              <a:off x="5806808" y="2617444"/>
              <a:ext cx="175299" cy="270115"/>
            </a:xfrm>
            <a:custGeom>
              <a:avLst/>
              <a:gdLst/>
              <a:ahLst/>
              <a:cxnLst/>
              <a:rect l="l" t="t" r="r" b="b"/>
              <a:pathLst>
                <a:path w="67" h="103" extrusionOk="0">
                  <a:moveTo>
                    <a:pt x="21" y="28"/>
                  </a:moveTo>
                  <a:cubicBezTo>
                    <a:pt x="26" y="24"/>
                    <a:pt x="33" y="25"/>
                    <a:pt x="38" y="29"/>
                  </a:cubicBezTo>
                  <a:cubicBezTo>
                    <a:pt x="38" y="29"/>
                    <a:pt x="38" y="29"/>
                    <a:pt x="38" y="29"/>
                  </a:cubicBezTo>
                  <a:cubicBezTo>
                    <a:pt x="43" y="34"/>
                    <a:pt x="43" y="43"/>
                    <a:pt x="38" y="47"/>
                  </a:cubicBezTo>
                  <a:cubicBezTo>
                    <a:pt x="0" y="85"/>
                    <a:pt x="0" y="85"/>
                    <a:pt x="0" y="85"/>
                  </a:cubicBezTo>
                  <a:cubicBezTo>
                    <a:pt x="18" y="103"/>
                    <a:pt x="18" y="103"/>
                    <a:pt x="18" y="103"/>
                  </a:cubicBezTo>
                  <a:cubicBezTo>
                    <a:pt x="56" y="66"/>
                    <a:pt x="56" y="66"/>
                    <a:pt x="56" y="66"/>
                  </a:cubicBezTo>
                  <a:cubicBezTo>
                    <a:pt x="63" y="58"/>
                    <a:pt x="67" y="49"/>
                    <a:pt x="67" y="38"/>
                  </a:cubicBezTo>
                  <a:cubicBezTo>
                    <a:pt x="67" y="27"/>
                    <a:pt x="62" y="16"/>
                    <a:pt x="53" y="9"/>
                  </a:cubicBezTo>
                  <a:cubicBezTo>
                    <a:pt x="53" y="9"/>
                    <a:pt x="53" y="9"/>
                    <a:pt x="53" y="9"/>
                  </a:cubicBezTo>
                  <a:cubicBezTo>
                    <a:pt x="53" y="9"/>
                    <a:pt x="53" y="9"/>
                    <a:pt x="53" y="9"/>
                  </a:cubicBezTo>
                  <a:cubicBezTo>
                    <a:pt x="47" y="4"/>
                    <a:pt x="39" y="1"/>
                    <a:pt x="30" y="0"/>
                  </a:cubicBezTo>
                  <a:cubicBezTo>
                    <a:pt x="22" y="0"/>
                    <a:pt x="14" y="2"/>
                    <a:pt x="7" y="7"/>
                  </a:cubicBezTo>
                  <a:cubicBezTo>
                    <a:pt x="5" y="8"/>
                    <a:pt x="4" y="9"/>
                    <a:pt x="1" y="12"/>
                  </a:cubicBezTo>
                  <a:cubicBezTo>
                    <a:pt x="18" y="30"/>
                    <a:pt x="18" y="30"/>
                    <a:pt x="18" y="30"/>
                  </a:cubicBezTo>
                  <a:lnTo>
                    <a:pt x="21" y="28"/>
                  </a:lnTo>
                  <a:close/>
                  <a:moveTo>
                    <a:pt x="47" y="15"/>
                  </a:moveTo>
                  <a:cubicBezTo>
                    <a:pt x="48" y="15"/>
                    <a:pt x="48" y="15"/>
                    <a:pt x="48" y="15"/>
                  </a:cubicBezTo>
                  <a:cubicBezTo>
                    <a:pt x="61" y="26"/>
                    <a:pt x="63" y="47"/>
                    <a:pt x="50" y="60"/>
                  </a:cubicBezTo>
                  <a:cubicBezTo>
                    <a:pt x="18" y="91"/>
                    <a:pt x="18" y="91"/>
                    <a:pt x="18" y="91"/>
                  </a:cubicBezTo>
                  <a:cubicBezTo>
                    <a:pt x="12" y="85"/>
                    <a:pt x="12" y="85"/>
                    <a:pt x="12" y="85"/>
                  </a:cubicBezTo>
                  <a:cubicBezTo>
                    <a:pt x="44" y="54"/>
                    <a:pt x="44" y="54"/>
                    <a:pt x="44" y="54"/>
                  </a:cubicBezTo>
                  <a:cubicBezTo>
                    <a:pt x="52" y="45"/>
                    <a:pt x="52" y="32"/>
                    <a:pt x="44" y="23"/>
                  </a:cubicBezTo>
                  <a:cubicBezTo>
                    <a:pt x="37" y="17"/>
                    <a:pt x="28" y="15"/>
                    <a:pt x="20" y="19"/>
                  </a:cubicBezTo>
                  <a:cubicBezTo>
                    <a:pt x="13" y="13"/>
                    <a:pt x="13" y="13"/>
                    <a:pt x="13" y="13"/>
                  </a:cubicBezTo>
                  <a:cubicBezTo>
                    <a:pt x="24" y="7"/>
                    <a:pt x="38" y="8"/>
                    <a:pt x="47"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14" name="Google Shape;1514;p47"/>
          <p:cNvSpPr/>
          <p:nvPr/>
        </p:nvSpPr>
        <p:spPr>
          <a:xfrm>
            <a:off x="3970031" y="2617444"/>
            <a:ext cx="379263" cy="382571"/>
          </a:xfrm>
          <a:custGeom>
            <a:avLst/>
            <a:gdLst/>
            <a:ahLst/>
            <a:cxnLst/>
            <a:rect l="l" t="t" r="r" b="b"/>
            <a:pathLst>
              <a:path w="344" h="347" extrusionOk="0">
                <a:moveTo>
                  <a:pt x="301" y="252"/>
                </a:moveTo>
                <a:lnTo>
                  <a:pt x="301" y="171"/>
                </a:lnTo>
                <a:lnTo>
                  <a:pt x="261" y="116"/>
                </a:lnTo>
                <a:lnTo>
                  <a:pt x="242" y="143"/>
                </a:lnTo>
                <a:lnTo>
                  <a:pt x="242" y="95"/>
                </a:lnTo>
                <a:lnTo>
                  <a:pt x="202" y="40"/>
                </a:lnTo>
                <a:lnTo>
                  <a:pt x="183" y="66"/>
                </a:lnTo>
                <a:lnTo>
                  <a:pt x="183" y="55"/>
                </a:lnTo>
                <a:lnTo>
                  <a:pt x="142" y="0"/>
                </a:lnTo>
                <a:lnTo>
                  <a:pt x="102" y="55"/>
                </a:lnTo>
                <a:lnTo>
                  <a:pt x="102" y="102"/>
                </a:lnTo>
                <a:lnTo>
                  <a:pt x="81" y="76"/>
                </a:lnTo>
                <a:lnTo>
                  <a:pt x="40" y="131"/>
                </a:lnTo>
                <a:lnTo>
                  <a:pt x="40" y="252"/>
                </a:lnTo>
                <a:lnTo>
                  <a:pt x="0" y="347"/>
                </a:lnTo>
                <a:lnTo>
                  <a:pt x="344" y="347"/>
                </a:lnTo>
                <a:lnTo>
                  <a:pt x="301" y="252"/>
                </a:lnTo>
                <a:close/>
                <a:moveTo>
                  <a:pt x="83" y="326"/>
                </a:moveTo>
                <a:lnTo>
                  <a:pt x="31" y="326"/>
                </a:lnTo>
                <a:lnTo>
                  <a:pt x="57" y="266"/>
                </a:lnTo>
                <a:lnTo>
                  <a:pt x="97" y="266"/>
                </a:lnTo>
                <a:lnTo>
                  <a:pt x="83" y="326"/>
                </a:lnTo>
                <a:close/>
                <a:moveTo>
                  <a:pt x="102" y="245"/>
                </a:moveTo>
                <a:lnTo>
                  <a:pt x="59" y="245"/>
                </a:lnTo>
                <a:lnTo>
                  <a:pt x="59" y="138"/>
                </a:lnTo>
                <a:lnTo>
                  <a:pt x="81" y="109"/>
                </a:lnTo>
                <a:lnTo>
                  <a:pt x="102" y="138"/>
                </a:lnTo>
                <a:lnTo>
                  <a:pt x="102" y="245"/>
                </a:lnTo>
                <a:close/>
                <a:moveTo>
                  <a:pt x="183" y="102"/>
                </a:moveTo>
                <a:lnTo>
                  <a:pt x="202" y="74"/>
                </a:lnTo>
                <a:lnTo>
                  <a:pt x="223" y="102"/>
                </a:lnTo>
                <a:lnTo>
                  <a:pt x="223" y="245"/>
                </a:lnTo>
                <a:lnTo>
                  <a:pt x="183" y="245"/>
                </a:lnTo>
                <a:lnTo>
                  <a:pt x="183" y="102"/>
                </a:lnTo>
                <a:close/>
                <a:moveTo>
                  <a:pt x="161" y="326"/>
                </a:moveTo>
                <a:lnTo>
                  <a:pt x="104" y="326"/>
                </a:lnTo>
                <a:lnTo>
                  <a:pt x="119" y="266"/>
                </a:lnTo>
                <a:lnTo>
                  <a:pt x="161" y="266"/>
                </a:lnTo>
                <a:lnTo>
                  <a:pt x="161" y="326"/>
                </a:lnTo>
                <a:close/>
                <a:moveTo>
                  <a:pt x="161" y="245"/>
                </a:moveTo>
                <a:lnTo>
                  <a:pt x="121" y="245"/>
                </a:lnTo>
                <a:lnTo>
                  <a:pt x="121" y="62"/>
                </a:lnTo>
                <a:lnTo>
                  <a:pt x="142" y="33"/>
                </a:lnTo>
                <a:lnTo>
                  <a:pt x="161" y="62"/>
                </a:lnTo>
                <a:lnTo>
                  <a:pt x="161" y="245"/>
                </a:lnTo>
                <a:close/>
                <a:moveTo>
                  <a:pt x="183" y="326"/>
                </a:moveTo>
                <a:lnTo>
                  <a:pt x="183" y="266"/>
                </a:lnTo>
                <a:lnTo>
                  <a:pt x="225" y="266"/>
                </a:lnTo>
                <a:lnTo>
                  <a:pt x="240" y="326"/>
                </a:lnTo>
                <a:lnTo>
                  <a:pt x="183" y="326"/>
                </a:lnTo>
                <a:close/>
                <a:moveTo>
                  <a:pt x="242" y="178"/>
                </a:moveTo>
                <a:lnTo>
                  <a:pt x="261" y="150"/>
                </a:lnTo>
                <a:lnTo>
                  <a:pt x="282" y="178"/>
                </a:lnTo>
                <a:lnTo>
                  <a:pt x="282" y="245"/>
                </a:lnTo>
                <a:lnTo>
                  <a:pt x="242" y="245"/>
                </a:lnTo>
                <a:lnTo>
                  <a:pt x="242" y="178"/>
                </a:lnTo>
                <a:close/>
                <a:moveTo>
                  <a:pt x="244" y="266"/>
                </a:moveTo>
                <a:lnTo>
                  <a:pt x="287" y="266"/>
                </a:lnTo>
                <a:lnTo>
                  <a:pt x="313" y="326"/>
                </a:lnTo>
                <a:lnTo>
                  <a:pt x="261" y="326"/>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5" name="Google Shape;1515;p47"/>
          <p:cNvGrpSpPr/>
          <p:nvPr/>
        </p:nvGrpSpPr>
        <p:grpSpPr>
          <a:xfrm>
            <a:off x="2363678" y="2617444"/>
            <a:ext cx="345085" cy="384775"/>
            <a:chOff x="2363678" y="2617444"/>
            <a:chExt cx="345085" cy="384775"/>
          </a:xfrm>
        </p:grpSpPr>
        <p:sp>
          <p:nvSpPr>
            <p:cNvPr id="1516" name="Google Shape;1516;p47"/>
            <p:cNvSpPr/>
            <p:nvPr/>
          </p:nvSpPr>
          <p:spPr>
            <a:xfrm>
              <a:off x="2363678" y="2617444"/>
              <a:ext cx="345085" cy="384775"/>
            </a:xfrm>
            <a:custGeom>
              <a:avLst/>
              <a:gdLst/>
              <a:ahLst/>
              <a:cxnLst/>
              <a:rect l="l" t="t" r="r" b="b"/>
              <a:pathLst>
                <a:path w="132" h="147" extrusionOk="0">
                  <a:moveTo>
                    <a:pt x="124" y="92"/>
                  </a:moveTo>
                  <a:cubicBezTo>
                    <a:pt x="119" y="89"/>
                    <a:pt x="114" y="90"/>
                    <a:pt x="110" y="93"/>
                  </a:cubicBezTo>
                  <a:cubicBezTo>
                    <a:pt x="101" y="89"/>
                    <a:pt x="101" y="89"/>
                    <a:pt x="101" y="89"/>
                  </a:cubicBezTo>
                  <a:cubicBezTo>
                    <a:pt x="103" y="84"/>
                    <a:pt x="105" y="79"/>
                    <a:pt x="105" y="73"/>
                  </a:cubicBezTo>
                  <a:cubicBezTo>
                    <a:pt x="105" y="68"/>
                    <a:pt x="103" y="63"/>
                    <a:pt x="101" y="58"/>
                  </a:cubicBezTo>
                  <a:cubicBezTo>
                    <a:pt x="110" y="53"/>
                    <a:pt x="110" y="53"/>
                    <a:pt x="110" y="53"/>
                  </a:cubicBezTo>
                  <a:cubicBezTo>
                    <a:pt x="114" y="56"/>
                    <a:pt x="119" y="57"/>
                    <a:pt x="124" y="54"/>
                  </a:cubicBezTo>
                  <a:cubicBezTo>
                    <a:pt x="130" y="51"/>
                    <a:pt x="132" y="43"/>
                    <a:pt x="129" y="37"/>
                  </a:cubicBezTo>
                  <a:cubicBezTo>
                    <a:pt x="125" y="31"/>
                    <a:pt x="118" y="29"/>
                    <a:pt x="111" y="32"/>
                  </a:cubicBezTo>
                  <a:cubicBezTo>
                    <a:pt x="107" y="35"/>
                    <a:pt x="104" y="40"/>
                    <a:pt x="105" y="46"/>
                  </a:cubicBezTo>
                  <a:cubicBezTo>
                    <a:pt x="97" y="50"/>
                    <a:pt x="97" y="50"/>
                    <a:pt x="97" y="50"/>
                  </a:cubicBezTo>
                  <a:cubicBezTo>
                    <a:pt x="91" y="42"/>
                    <a:pt x="81" y="36"/>
                    <a:pt x="70" y="35"/>
                  </a:cubicBezTo>
                  <a:cubicBezTo>
                    <a:pt x="70" y="25"/>
                    <a:pt x="70" y="25"/>
                    <a:pt x="70" y="25"/>
                  </a:cubicBezTo>
                  <a:cubicBezTo>
                    <a:pt x="76" y="23"/>
                    <a:pt x="80" y="18"/>
                    <a:pt x="79" y="12"/>
                  </a:cubicBezTo>
                  <a:cubicBezTo>
                    <a:pt x="78" y="6"/>
                    <a:pt x="74" y="1"/>
                    <a:pt x="68" y="1"/>
                  </a:cubicBezTo>
                  <a:cubicBezTo>
                    <a:pt x="60" y="0"/>
                    <a:pt x="53" y="6"/>
                    <a:pt x="53" y="13"/>
                  </a:cubicBezTo>
                  <a:cubicBezTo>
                    <a:pt x="53" y="19"/>
                    <a:pt x="57" y="24"/>
                    <a:pt x="62" y="25"/>
                  </a:cubicBezTo>
                  <a:cubicBezTo>
                    <a:pt x="62" y="35"/>
                    <a:pt x="62" y="35"/>
                    <a:pt x="62" y="35"/>
                  </a:cubicBezTo>
                  <a:cubicBezTo>
                    <a:pt x="51" y="36"/>
                    <a:pt x="42" y="42"/>
                    <a:pt x="35" y="50"/>
                  </a:cubicBezTo>
                  <a:cubicBezTo>
                    <a:pt x="27" y="46"/>
                    <a:pt x="27" y="46"/>
                    <a:pt x="27" y="46"/>
                  </a:cubicBezTo>
                  <a:cubicBezTo>
                    <a:pt x="28" y="41"/>
                    <a:pt x="26" y="35"/>
                    <a:pt x="21" y="32"/>
                  </a:cubicBezTo>
                  <a:cubicBezTo>
                    <a:pt x="15" y="29"/>
                    <a:pt x="7" y="31"/>
                    <a:pt x="3" y="37"/>
                  </a:cubicBezTo>
                  <a:cubicBezTo>
                    <a:pt x="0" y="43"/>
                    <a:pt x="2" y="51"/>
                    <a:pt x="8" y="54"/>
                  </a:cubicBezTo>
                  <a:cubicBezTo>
                    <a:pt x="13" y="57"/>
                    <a:pt x="19" y="56"/>
                    <a:pt x="23" y="53"/>
                  </a:cubicBezTo>
                  <a:cubicBezTo>
                    <a:pt x="31" y="58"/>
                    <a:pt x="31" y="58"/>
                    <a:pt x="31" y="58"/>
                  </a:cubicBezTo>
                  <a:cubicBezTo>
                    <a:pt x="29" y="63"/>
                    <a:pt x="28" y="68"/>
                    <a:pt x="28" y="73"/>
                  </a:cubicBezTo>
                  <a:cubicBezTo>
                    <a:pt x="28" y="79"/>
                    <a:pt x="29" y="84"/>
                    <a:pt x="31" y="89"/>
                  </a:cubicBezTo>
                  <a:cubicBezTo>
                    <a:pt x="23" y="93"/>
                    <a:pt x="23" y="93"/>
                    <a:pt x="23" y="93"/>
                  </a:cubicBezTo>
                  <a:cubicBezTo>
                    <a:pt x="19" y="90"/>
                    <a:pt x="13" y="89"/>
                    <a:pt x="8" y="92"/>
                  </a:cubicBezTo>
                  <a:cubicBezTo>
                    <a:pt x="2" y="95"/>
                    <a:pt x="0" y="103"/>
                    <a:pt x="3" y="109"/>
                  </a:cubicBezTo>
                  <a:cubicBezTo>
                    <a:pt x="7" y="115"/>
                    <a:pt x="15" y="118"/>
                    <a:pt x="21" y="114"/>
                  </a:cubicBezTo>
                  <a:cubicBezTo>
                    <a:pt x="26" y="111"/>
                    <a:pt x="28" y="106"/>
                    <a:pt x="27" y="101"/>
                  </a:cubicBezTo>
                  <a:cubicBezTo>
                    <a:pt x="35" y="96"/>
                    <a:pt x="35" y="96"/>
                    <a:pt x="35" y="96"/>
                  </a:cubicBezTo>
                  <a:cubicBezTo>
                    <a:pt x="42" y="104"/>
                    <a:pt x="51" y="110"/>
                    <a:pt x="62" y="111"/>
                  </a:cubicBezTo>
                  <a:cubicBezTo>
                    <a:pt x="62" y="121"/>
                    <a:pt x="62" y="121"/>
                    <a:pt x="62" y="121"/>
                  </a:cubicBezTo>
                  <a:cubicBezTo>
                    <a:pt x="57" y="123"/>
                    <a:pt x="53" y="129"/>
                    <a:pt x="54" y="135"/>
                  </a:cubicBezTo>
                  <a:cubicBezTo>
                    <a:pt x="54" y="141"/>
                    <a:pt x="59" y="145"/>
                    <a:pt x="65" y="146"/>
                  </a:cubicBezTo>
                  <a:cubicBezTo>
                    <a:pt x="72" y="147"/>
                    <a:pt x="79" y="141"/>
                    <a:pt x="79" y="133"/>
                  </a:cubicBezTo>
                  <a:cubicBezTo>
                    <a:pt x="79" y="128"/>
                    <a:pt x="75" y="123"/>
                    <a:pt x="70" y="121"/>
                  </a:cubicBezTo>
                  <a:cubicBezTo>
                    <a:pt x="70" y="111"/>
                    <a:pt x="70" y="111"/>
                    <a:pt x="70" y="111"/>
                  </a:cubicBezTo>
                  <a:cubicBezTo>
                    <a:pt x="81" y="110"/>
                    <a:pt x="91" y="104"/>
                    <a:pt x="97" y="96"/>
                  </a:cubicBezTo>
                  <a:cubicBezTo>
                    <a:pt x="105" y="101"/>
                    <a:pt x="105" y="101"/>
                    <a:pt x="105" y="101"/>
                  </a:cubicBezTo>
                  <a:cubicBezTo>
                    <a:pt x="104" y="109"/>
                    <a:pt x="110" y="116"/>
                    <a:pt x="118" y="116"/>
                  </a:cubicBezTo>
                  <a:cubicBezTo>
                    <a:pt x="122" y="116"/>
                    <a:pt x="127" y="113"/>
                    <a:pt x="129" y="109"/>
                  </a:cubicBezTo>
                  <a:cubicBezTo>
                    <a:pt x="132" y="103"/>
                    <a:pt x="130" y="95"/>
                    <a:pt x="124" y="92"/>
                  </a:cubicBezTo>
                  <a:close/>
                  <a:moveTo>
                    <a:pt x="116" y="40"/>
                  </a:moveTo>
                  <a:cubicBezTo>
                    <a:pt x="118" y="39"/>
                    <a:pt x="120" y="39"/>
                    <a:pt x="121" y="41"/>
                  </a:cubicBezTo>
                  <a:cubicBezTo>
                    <a:pt x="123" y="43"/>
                    <a:pt x="122" y="46"/>
                    <a:pt x="120" y="47"/>
                  </a:cubicBezTo>
                  <a:cubicBezTo>
                    <a:pt x="118" y="48"/>
                    <a:pt x="115" y="48"/>
                    <a:pt x="114" y="46"/>
                  </a:cubicBezTo>
                  <a:cubicBezTo>
                    <a:pt x="113" y="43"/>
                    <a:pt x="114" y="41"/>
                    <a:pt x="116" y="40"/>
                  </a:cubicBezTo>
                  <a:close/>
                  <a:moveTo>
                    <a:pt x="18" y="46"/>
                  </a:moveTo>
                  <a:cubicBezTo>
                    <a:pt x="17" y="48"/>
                    <a:pt x="15" y="48"/>
                    <a:pt x="13" y="47"/>
                  </a:cubicBezTo>
                  <a:cubicBezTo>
                    <a:pt x="11" y="46"/>
                    <a:pt x="10" y="43"/>
                    <a:pt x="11" y="41"/>
                  </a:cubicBezTo>
                  <a:cubicBezTo>
                    <a:pt x="12" y="39"/>
                    <a:pt x="15" y="39"/>
                    <a:pt x="17" y="40"/>
                  </a:cubicBezTo>
                  <a:cubicBezTo>
                    <a:pt x="19" y="41"/>
                    <a:pt x="20" y="43"/>
                    <a:pt x="18" y="46"/>
                  </a:cubicBezTo>
                  <a:close/>
                  <a:moveTo>
                    <a:pt x="17" y="107"/>
                  </a:moveTo>
                  <a:cubicBezTo>
                    <a:pt x="15" y="108"/>
                    <a:pt x="12" y="107"/>
                    <a:pt x="11" y="105"/>
                  </a:cubicBezTo>
                  <a:cubicBezTo>
                    <a:pt x="10" y="103"/>
                    <a:pt x="11" y="100"/>
                    <a:pt x="13" y="99"/>
                  </a:cubicBezTo>
                  <a:cubicBezTo>
                    <a:pt x="15" y="98"/>
                    <a:pt x="17" y="99"/>
                    <a:pt x="18" y="101"/>
                  </a:cubicBezTo>
                  <a:cubicBezTo>
                    <a:pt x="20" y="103"/>
                    <a:pt x="19" y="105"/>
                    <a:pt x="17" y="107"/>
                  </a:cubicBezTo>
                  <a:close/>
                  <a:moveTo>
                    <a:pt x="66" y="9"/>
                  </a:moveTo>
                  <a:cubicBezTo>
                    <a:pt x="69" y="9"/>
                    <a:pt x="70" y="11"/>
                    <a:pt x="70" y="13"/>
                  </a:cubicBezTo>
                  <a:cubicBezTo>
                    <a:pt x="70" y="16"/>
                    <a:pt x="69" y="18"/>
                    <a:pt x="66" y="18"/>
                  </a:cubicBezTo>
                  <a:cubicBezTo>
                    <a:pt x="64" y="18"/>
                    <a:pt x="62" y="16"/>
                    <a:pt x="62" y="13"/>
                  </a:cubicBezTo>
                  <a:cubicBezTo>
                    <a:pt x="62" y="11"/>
                    <a:pt x="64" y="9"/>
                    <a:pt x="66" y="9"/>
                  </a:cubicBezTo>
                  <a:close/>
                  <a:moveTo>
                    <a:pt x="66" y="137"/>
                  </a:moveTo>
                  <a:cubicBezTo>
                    <a:pt x="64" y="137"/>
                    <a:pt x="62" y="135"/>
                    <a:pt x="62" y="133"/>
                  </a:cubicBezTo>
                  <a:cubicBezTo>
                    <a:pt x="62" y="131"/>
                    <a:pt x="64" y="129"/>
                    <a:pt x="66" y="129"/>
                  </a:cubicBezTo>
                  <a:cubicBezTo>
                    <a:pt x="69" y="129"/>
                    <a:pt x="70" y="131"/>
                    <a:pt x="70" y="133"/>
                  </a:cubicBezTo>
                  <a:cubicBezTo>
                    <a:pt x="70" y="135"/>
                    <a:pt x="69" y="137"/>
                    <a:pt x="66" y="137"/>
                  </a:cubicBezTo>
                  <a:close/>
                  <a:moveTo>
                    <a:pt x="66" y="103"/>
                  </a:moveTo>
                  <a:cubicBezTo>
                    <a:pt x="50" y="103"/>
                    <a:pt x="36" y="90"/>
                    <a:pt x="36" y="73"/>
                  </a:cubicBezTo>
                  <a:cubicBezTo>
                    <a:pt x="36" y="57"/>
                    <a:pt x="50" y="43"/>
                    <a:pt x="66" y="43"/>
                  </a:cubicBezTo>
                  <a:cubicBezTo>
                    <a:pt x="83" y="43"/>
                    <a:pt x="96" y="57"/>
                    <a:pt x="96" y="73"/>
                  </a:cubicBezTo>
                  <a:cubicBezTo>
                    <a:pt x="96" y="90"/>
                    <a:pt x="83" y="103"/>
                    <a:pt x="66" y="103"/>
                  </a:cubicBezTo>
                  <a:close/>
                  <a:moveTo>
                    <a:pt x="121" y="105"/>
                  </a:moveTo>
                  <a:cubicBezTo>
                    <a:pt x="120" y="107"/>
                    <a:pt x="118" y="108"/>
                    <a:pt x="116" y="107"/>
                  </a:cubicBezTo>
                  <a:cubicBezTo>
                    <a:pt x="114" y="105"/>
                    <a:pt x="113" y="103"/>
                    <a:pt x="114" y="101"/>
                  </a:cubicBezTo>
                  <a:cubicBezTo>
                    <a:pt x="115" y="99"/>
                    <a:pt x="118" y="98"/>
                    <a:pt x="120" y="99"/>
                  </a:cubicBezTo>
                  <a:cubicBezTo>
                    <a:pt x="122" y="100"/>
                    <a:pt x="123" y="103"/>
                    <a:pt x="121" y="10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47"/>
            <p:cNvSpPr/>
            <p:nvPr/>
          </p:nvSpPr>
          <p:spPr>
            <a:xfrm>
              <a:off x="2502594" y="2754155"/>
              <a:ext cx="68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47"/>
            <p:cNvSpPr/>
            <p:nvPr/>
          </p:nvSpPr>
          <p:spPr>
            <a:xfrm>
              <a:off x="2502594" y="2842356"/>
              <a:ext cx="684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47"/>
            <p:cNvSpPr/>
            <p:nvPr/>
          </p:nvSpPr>
          <p:spPr>
            <a:xfrm>
              <a:off x="2491569" y="2798255"/>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0" name="Google Shape;1520;p47"/>
          <p:cNvGrpSpPr/>
          <p:nvPr/>
        </p:nvGrpSpPr>
        <p:grpSpPr>
          <a:xfrm>
            <a:off x="4783681" y="2617444"/>
            <a:ext cx="382570" cy="382571"/>
            <a:chOff x="4783681" y="2617444"/>
            <a:chExt cx="382570" cy="382571"/>
          </a:xfrm>
        </p:grpSpPr>
        <p:sp>
          <p:nvSpPr>
            <p:cNvPr id="1521" name="Google Shape;1521;p47"/>
            <p:cNvSpPr/>
            <p:nvPr/>
          </p:nvSpPr>
          <p:spPr>
            <a:xfrm>
              <a:off x="4783681" y="2617444"/>
              <a:ext cx="337367" cy="112456"/>
            </a:xfrm>
            <a:custGeom>
              <a:avLst/>
              <a:gdLst/>
              <a:ahLst/>
              <a:cxnLst/>
              <a:rect l="l" t="t" r="r" b="b"/>
              <a:pathLst>
                <a:path w="129" h="43" extrusionOk="0">
                  <a:moveTo>
                    <a:pt x="20" y="43"/>
                  </a:moveTo>
                  <a:cubicBezTo>
                    <a:pt x="26" y="43"/>
                    <a:pt x="31" y="42"/>
                    <a:pt x="35" y="39"/>
                  </a:cubicBezTo>
                  <a:cubicBezTo>
                    <a:pt x="109" y="39"/>
                    <a:pt x="109" y="39"/>
                    <a:pt x="109" y="39"/>
                  </a:cubicBezTo>
                  <a:cubicBezTo>
                    <a:pt x="129" y="22"/>
                    <a:pt x="129" y="22"/>
                    <a:pt x="129" y="22"/>
                  </a:cubicBezTo>
                  <a:cubicBezTo>
                    <a:pt x="109" y="5"/>
                    <a:pt x="109" y="5"/>
                    <a:pt x="109" y="5"/>
                  </a:cubicBezTo>
                  <a:cubicBezTo>
                    <a:pt x="35" y="5"/>
                    <a:pt x="35" y="5"/>
                    <a:pt x="35" y="5"/>
                  </a:cubicBezTo>
                  <a:cubicBezTo>
                    <a:pt x="31" y="2"/>
                    <a:pt x="27" y="0"/>
                    <a:pt x="22" y="0"/>
                  </a:cubicBezTo>
                  <a:cubicBezTo>
                    <a:pt x="9" y="0"/>
                    <a:pt x="0" y="11"/>
                    <a:pt x="1" y="24"/>
                  </a:cubicBezTo>
                  <a:cubicBezTo>
                    <a:pt x="1" y="34"/>
                    <a:pt x="10" y="42"/>
                    <a:pt x="20" y="43"/>
                  </a:cubicBezTo>
                  <a:close/>
                  <a:moveTo>
                    <a:pt x="116" y="22"/>
                  </a:moveTo>
                  <a:cubicBezTo>
                    <a:pt x="106" y="30"/>
                    <a:pt x="106" y="30"/>
                    <a:pt x="106" y="30"/>
                  </a:cubicBezTo>
                  <a:cubicBezTo>
                    <a:pt x="41" y="30"/>
                    <a:pt x="41" y="30"/>
                    <a:pt x="41" y="30"/>
                  </a:cubicBezTo>
                  <a:cubicBezTo>
                    <a:pt x="42" y="28"/>
                    <a:pt x="43" y="25"/>
                    <a:pt x="43" y="22"/>
                  </a:cubicBezTo>
                  <a:cubicBezTo>
                    <a:pt x="43" y="19"/>
                    <a:pt x="42" y="16"/>
                    <a:pt x="41" y="13"/>
                  </a:cubicBezTo>
                  <a:cubicBezTo>
                    <a:pt x="106" y="13"/>
                    <a:pt x="106" y="13"/>
                    <a:pt x="106" y="13"/>
                  </a:cubicBezTo>
                  <a:lnTo>
                    <a:pt x="116" y="22"/>
                  </a:lnTo>
                  <a:close/>
                  <a:moveTo>
                    <a:pt x="22" y="9"/>
                  </a:moveTo>
                  <a:cubicBezTo>
                    <a:pt x="29" y="9"/>
                    <a:pt x="35" y="15"/>
                    <a:pt x="35" y="22"/>
                  </a:cubicBezTo>
                  <a:cubicBezTo>
                    <a:pt x="35" y="29"/>
                    <a:pt x="29" y="35"/>
                    <a:pt x="22" y="35"/>
                  </a:cubicBezTo>
                  <a:cubicBezTo>
                    <a:pt x="15" y="35"/>
                    <a:pt x="9" y="29"/>
                    <a:pt x="9" y="22"/>
                  </a:cubicBezTo>
                  <a:cubicBezTo>
                    <a:pt x="9" y="15"/>
                    <a:pt x="15" y="9"/>
                    <a:pt x="22"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47"/>
            <p:cNvSpPr/>
            <p:nvPr/>
          </p:nvSpPr>
          <p:spPr>
            <a:xfrm>
              <a:off x="4783681" y="2754155"/>
              <a:ext cx="293267" cy="112456"/>
            </a:xfrm>
            <a:custGeom>
              <a:avLst/>
              <a:gdLst/>
              <a:ahLst/>
              <a:cxnLst/>
              <a:rect l="l" t="t" r="r" b="b"/>
              <a:pathLst>
                <a:path w="112" h="43" extrusionOk="0">
                  <a:moveTo>
                    <a:pt x="20" y="42"/>
                  </a:moveTo>
                  <a:cubicBezTo>
                    <a:pt x="26" y="43"/>
                    <a:pt x="31" y="41"/>
                    <a:pt x="35" y="38"/>
                  </a:cubicBezTo>
                  <a:cubicBezTo>
                    <a:pt x="92" y="38"/>
                    <a:pt x="92" y="38"/>
                    <a:pt x="92" y="38"/>
                  </a:cubicBezTo>
                  <a:cubicBezTo>
                    <a:pt x="112" y="21"/>
                    <a:pt x="112" y="21"/>
                    <a:pt x="112" y="21"/>
                  </a:cubicBezTo>
                  <a:cubicBezTo>
                    <a:pt x="92" y="4"/>
                    <a:pt x="92" y="4"/>
                    <a:pt x="92" y="4"/>
                  </a:cubicBezTo>
                  <a:cubicBezTo>
                    <a:pt x="35" y="4"/>
                    <a:pt x="35" y="4"/>
                    <a:pt x="35" y="4"/>
                  </a:cubicBezTo>
                  <a:cubicBezTo>
                    <a:pt x="31" y="1"/>
                    <a:pt x="27" y="0"/>
                    <a:pt x="22" y="0"/>
                  </a:cubicBezTo>
                  <a:cubicBezTo>
                    <a:pt x="9" y="0"/>
                    <a:pt x="0" y="10"/>
                    <a:pt x="1" y="23"/>
                  </a:cubicBezTo>
                  <a:cubicBezTo>
                    <a:pt x="1" y="33"/>
                    <a:pt x="10" y="42"/>
                    <a:pt x="20" y="42"/>
                  </a:cubicBezTo>
                  <a:close/>
                  <a:moveTo>
                    <a:pt x="99" y="21"/>
                  </a:moveTo>
                  <a:cubicBezTo>
                    <a:pt x="89" y="30"/>
                    <a:pt x="89" y="30"/>
                    <a:pt x="89" y="30"/>
                  </a:cubicBezTo>
                  <a:cubicBezTo>
                    <a:pt x="41" y="30"/>
                    <a:pt x="41" y="30"/>
                    <a:pt x="41" y="30"/>
                  </a:cubicBezTo>
                  <a:cubicBezTo>
                    <a:pt x="42" y="27"/>
                    <a:pt x="43" y="24"/>
                    <a:pt x="43" y="21"/>
                  </a:cubicBezTo>
                  <a:cubicBezTo>
                    <a:pt x="43" y="18"/>
                    <a:pt x="42" y="15"/>
                    <a:pt x="41" y="13"/>
                  </a:cubicBezTo>
                  <a:cubicBezTo>
                    <a:pt x="89" y="13"/>
                    <a:pt x="89" y="13"/>
                    <a:pt x="89" y="13"/>
                  </a:cubicBezTo>
                  <a:lnTo>
                    <a:pt x="99" y="21"/>
                  </a:lnTo>
                  <a:close/>
                  <a:moveTo>
                    <a:pt x="22" y="8"/>
                  </a:moveTo>
                  <a:cubicBezTo>
                    <a:pt x="29" y="8"/>
                    <a:pt x="35" y="14"/>
                    <a:pt x="35" y="21"/>
                  </a:cubicBezTo>
                  <a:cubicBezTo>
                    <a:pt x="35" y="28"/>
                    <a:pt x="29" y="34"/>
                    <a:pt x="22" y="34"/>
                  </a:cubicBezTo>
                  <a:cubicBezTo>
                    <a:pt x="15" y="34"/>
                    <a:pt x="9" y="28"/>
                    <a:pt x="9" y="21"/>
                  </a:cubicBezTo>
                  <a:cubicBezTo>
                    <a:pt x="9" y="14"/>
                    <a:pt x="15"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47"/>
            <p:cNvSpPr/>
            <p:nvPr/>
          </p:nvSpPr>
          <p:spPr>
            <a:xfrm>
              <a:off x="4783681" y="2887559"/>
              <a:ext cx="382570" cy="112456"/>
            </a:xfrm>
            <a:custGeom>
              <a:avLst/>
              <a:gdLst/>
              <a:ahLst/>
              <a:cxnLst/>
              <a:rect l="l" t="t" r="r" b="b"/>
              <a:pathLst>
                <a:path w="146" h="43" extrusionOk="0">
                  <a:moveTo>
                    <a:pt x="146" y="22"/>
                  </a:moveTo>
                  <a:cubicBezTo>
                    <a:pt x="126" y="5"/>
                    <a:pt x="126" y="5"/>
                    <a:pt x="126" y="5"/>
                  </a:cubicBezTo>
                  <a:cubicBezTo>
                    <a:pt x="35" y="5"/>
                    <a:pt x="35" y="5"/>
                    <a:pt x="35" y="5"/>
                  </a:cubicBezTo>
                  <a:cubicBezTo>
                    <a:pt x="31" y="2"/>
                    <a:pt x="26" y="0"/>
                    <a:pt x="20" y="0"/>
                  </a:cubicBezTo>
                  <a:cubicBezTo>
                    <a:pt x="10" y="1"/>
                    <a:pt x="1" y="9"/>
                    <a:pt x="1" y="20"/>
                  </a:cubicBezTo>
                  <a:cubicBezTo>
                    <a:pt x="0" y="32"/>
                    <a:pt x="9" y="43"/>
                    <a:pt x="22" y="43"/>
                  </a:cubicBezTo>
                  <a:cubicBezTo>
                    <a:pt x="27" y="43"/>
                    <a:pt x="31" y="41"/>
                    <a:pt x="35" y="39"/>
                  </a:cubicBezTo>
                  <a:cubicBezTo>
                    <a:pt x="126" y="39"/>
                    <a:pt x="126" y="39"/>
                    <a:pt x="126" y="39"/>
                  </a:cubicBezTo>
                  <a:lnTo>
                    <a:pt x="146" y="22"/>
                  </a:lnTo>
                  <a:close/>
                  <a:moveTo>
                    <a:pt x="22" y="34"/>
                  </a:moveTo>
                  <a:cubicBezTo>
                    <a:pt x="15" y="34"/>
                    <a:pt x="9" y="29"/>
                    <a:pt x="9" y="22"/>
                  </a:cubicBezTo>
                  <a:cubicBezTo>
                    <a:pt x="9" y="15"/>
                    <a:pt x="15" y="9"/>
                    <a:pt x="22" y="9"/>
                  </a:cubicBezTo>
                  <a:cubicBezTo>
                    <a:pt x="29" y="9"/>
                    <a:pt x="35" y="15"/>
                    <a:pt x="35" y="22"/>
                  </a:cubicBezTo>
                  <a:cubicBezTo>
                    <a:pt x="35" y="29"/>
                    <a:pt x="29" y="34"/>
                    <a:pt x="22" y="34"/>
                  </a:cubicBezTo>
                  <a:close/>
                  <a:moveTo>
                    <a:pt x="41" y="30"/>
                  </a:moveTo>
                  <a:cubicBezTo>
                    <a:pt x="42" y="27"/>
                    <a:pt x="43" y="25"/>
                    <a:pt x="43" y="22"/>
                  </a:cubicBezTo>
                  <a:cubicBezTo>
                    <a:pt x="43" y="19"/>
                    <a:pt x="42" y="16"/>
                    <a:pt x="41" y="13"/>
                  </a:cubicBezTo>
                  <a:cubicBezTo>
                    <a:pt x="123" y="13"/>
                    <a:pt x="123" y="13"/>
                    <a:pt x="123" y="13"/>
                  </a:cubicBezTo>
                  <a:cubicBezTo>
                    <a:pt x="133" y="22"/>
                    <a:pt x="133" y="22"/>
                    <a:pt x="133" y="22"/>
                  </a:cubicBezTo>
                  <a:cubicBezTo>
                    <a:pt x="123" y="30"/>
                    <a:pt x="123" y="30"/>
                    <a:pt x="123" y="30"/>
                  </a:cubicBezTo>
                  <a:lnTo>
                    <a:pt x="41"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47"/>
            <p:cNvSpPr/>
            <p:nvPr/>
          </p:nvSpPr>
          <p:spPr>
            <a:xfrm>
              <a:off x="4825576" y="2929454"/>
              <a:ext cx="31973" cy="30870"/>
            </a:xfrm>
            <a:custGeom>
              <a:avLst/>
              <a:gdLst/>
              <a:ahLst/>
              <a:cxnLst/>
              <a:rect l="l" t="t" r="r" b="b"/>
              <a:pathLst>
                <a:path w="29" h="28" extrusionOk="0">
                  <a:moveTo>
                    <a:pt x="14" y="28"/>
                  </a:moveTo>
                  <a:lnTo>
                    <a:pt x="0" y="14"/>
                  </a:lnTo>
                  <a:lnTo>
                    <a:pt x="14" y="0"/>
                  </a:lnTo>
                  <a:lnTo>
                    <a:pt x="29" y="14"/>
                  </a:lnTo>
                  <a:lnTo>
                    <a:pt x="14" y="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47"/>
            <p:cNvSpPr/>
            <p:nvPr/>
          </p:nvSpPr>
          <p:spPr>
            <a:xfrm>
              <a:off x="4825576" y="2792743"/>
              <a:ext cx="31973" cy="31973"/>
            </a:xfrm>
            <a:custGeom>
              <a:avLst/>
              <a:gdLst/>
              <a:ahLst/>
              <a:cxnLst/>
              <a:rect l="l" t="t" r="r" b="b"/>
              <a:pathLst>
                <a:path w="29" h="29" extrusionOk="0">
                  <a:moveTo>
                    <a:pt x="14" y="0"/>
                  </a:moveTo>
                  <a:lnTo>
                    <a:pt x="29" y="14"/>
                  </a:lnTo>
                  <a:lnTo>
                    <a:pt x="14" y="29"/>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47"/>
            <p:cNvSpPr/>
            <p:nvPr/>
          </p:nvSpPr>
          <p:spPr>
            <a:xfrm>
              <a:off x="4825576" y="2659339"/>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27" name="Google Shape;1527;p47"/>
          <p:cNvSpPr/>
          <p:nvPr/>
        </p:nvSpPr>
        <p:spPr>
          <a:xfrm>
            <a:off x="713225" y="2019884"/>
            <a:ext cx="381468" cy="382571"/>
          </a:xfrm>
          <a:custGeom>
            <a:avLst/>
            <a:gdLst/>
            <a:ahLst/>
            <a:cxnLst/>
            <a:rect l="l" t="t" r="r" b="b"/>
            <a:pathLst>
              <a:path w="346" h="347" extrusionOk="0">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28" name="Google Shape;1528;p47"/>
          <p:cNvGrpSpPr/>
          <p:nvPr/>
        </p:nvGrpSpPr>
        <p:grpSpPr>
          <a:xfrm>
            <a:off x="3150868" y="2617444"/>
            <a:ext cx="382570" cy="382571"/>
            <a:chOff x="3150868" y="2617444"/>
            <a:chExt cx="382570" cy="382571"/>
          </a:xfrm>
        </p:grpSpPr>
        <p:sp>
          <p:nvSpPr>
            <p:cNvPr id="1529" name="Google Shape;1529;p47"/>
            <p:cNvSpPr/>
            <p:nvPr/>
          </p:nvSpPr>
          <p:spPr>
            <a:xfrm>
              <a:off x="3150868" y="2729900"/>
              <a:ext cx="382570" cy="270115"/>
            </a:xfrm>
            <a:custGeom>
              <a:avLst/>
              <a:gdLst/>
              <a:ahLst/>
              <a:cxnLst/>
              <a:rect l="l" t="t" r="r" b="b"/>
              <a:pathLst>
                <a:path w="347" h="245" extrusionOk="0">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47"/>
            <p:cNvSpPr/>
            <p:nvPr/>
          </p:nvSpPr>
          <p:spPr>
            <a:xfrm>
              <a:off x="3175124" y="2617444"/>
              <a:ext cx="334060" cy="201759"/>
            </a:xfrm>
            <a:custGeom>
              <a:avLst/>
              <a:gdLst/>
              <a:ahLst/>
              <a:cxnLst/>
              <a:rect l="l" t="t" r="r" b="b"/>
              <a:pathLst>
                <a:path w="128" h="77" extrusionOk="0">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1" name="Google Shape;1531;p47"/>
          <p:cNvSpPr/>
          <p:nvPr/>
        </p:nvSpPr>
        <p:spPr>
          <a:xfrm>
            <a:off x="1552233" y="2617444"/>
            <a:ext cx="335162" cy="382571"/>
          </a:xfrm>
          <a:custGeom>
            <a:avLst/>
            <a:gdLst/>
            <a:ahLst/>
            <a:cxnLst/>
            <a:rect l="l" t="t" r="r" b="b"/>
            <a:pathLst>
              <a:path w="128" h="146" extrusionOk="0">
                <a:moveTo>
                  <a:pt x="64" y="0"/>
                </a:moveTo>
                <a:cubicBezTo>
                  <a:pt x="0" y="37"/>
                  <a:pt x="0" y="37"/>
                  <a:pt x="0" y="37"/>
                </a:cubicBezTo>
                <a:cubicBezTo>
                  <a:pt x="0" y="110"/>
                  <a:pt x="0" y="110"/>
                  <a:pt x="0" y="110"/>
                </a:cubicBezTo>
                <a:cubicBezTo>
                  <a:pt x="64" y="146"/>
                  <a:pt x="64" y="146"/>
                  <a:pt x="64" y="146"/>
                </a:cubicBezTo>
                <a:cubicBezTo>
                  <a:pt x="128" y="110"/>
                  <a:pt x="128" y="110"/>
                  <a:pt x="128" y="110"/>
                </a:cubicBezTo>
                <a:cubicBezTo>
                  <a:pt x="128" y="37"/>
                  <a:pt x="128" y="37"/>
                  <a:pt x="128" y="37"/>
                </a:cubicBezTo>
                <a:lnTo>
                  <a:pt x="64" y="0"/>
                </a:lnTo>
                <a:close/>
                <a:moveTo>
                  <a:pt x="94" y="73"/>
                </a:moveTo>
                <a:cubicBezTo>
                  <a:pt x="94" y="88"/>
                  <a:pt x="83" y="101"/>
                  <a:pt x="68" y="103"/>
                </a:cubicBezTo>
                <a:cubicBezTo>
                  <a:pt x="68" y="76"/>
                  <a:pt x="68" y="76"/>
                  <a:pt x="68" y="76"/>
                </a:cubicBezTo>
                <a:cubicBezTo>
                  <a:pt x="92" y="62"/>
                  <a:pt x="92" y="62"/>
                  <a:pt x="92" y="62"/>
                </a:cubicBezTo>
                <a:cubicBezTo>
                  <a:pt x="93" y="66"/>
                  <a:pt x="94" y="69"/>
                  <a:pt x="94" y="73"/>
                </a:cubicBezTo>
                <a:close/>
                <a:moveTo>
                  <a:pt x="34" y="73"/>
                </a:moveTo>
                <a:cubicBezTo>
                  <a:pt x="34" y="69"/>
                  <a:pt x="35" y="66"/>
                  <a:pt x="36" y="62"/>
                </a:cubicBezTo>
                <a:cubicBezTo>
                  <a:pt x="60" y="76"/>
                  <a:pt x="60" y="76"/>
                  <a:pt x="60" y="76"/>
                </a:cubicBezTo>
                <a:cubicBezTo>
                  <a:pt x="60" y="103"/>
                  <a:pt x="60" y="103"/>
                  <a:pt x="60" y="103"/>
                </a:cubicBezTo>
                <a:cubicBezTo>
                  <a:pt x="46" y="101"/>
                  <a:pt x="34" y="88"/>
                  <a:pt x="34" y="73"/>
                </a:cubicBezTo>
                <a:close/>
                <a:moveTo>
                  <a:pt x="64" y="68"/>
                </a:moveTo>
                <a:cubicBezTo>
                  <a:pt x="41" y="55"/>
                  <a:pt x="41" y="55"/>
                  <a:pt x="41" y="55"/>
                </a:cubicBezTo>
                <a:cubicBezTo>
                  <a:pt x="46" y="48"/>
                  <a:pt x="55" y="43"/>
                  <a:pt x="64" y="43"/>
                </a:cubicBezTo>
                <a:cubicBezTo>
                  <a:pt x="74" y="43"/>
                  <a:pt x="82" y="48"/>
                  <a:pt x="88" y="55"/>
                </a:cubicBezTo>
                <a:lnTo>
                  <a:pt x="64" y="68"/>
                </a:lnTo>
                <a:close/>
                <a:moveTo>
                  <a:pt x="68" y="35"/>
                </a:moveTo>
                <a:cubicBezTo>
                  <a:pt x="68" y="13"/>
                  <a:pt x="68" y="13"/>
                  <a:pt x="68" y="13"/>
                </a:cubicBezTo>
                <a:cubicBezTo>
                  <a:pt x="115" y="39"/>
                  <a:pt x="115" y="39"/>
                  <a:pt x="115" y="39"/>
                </a:cubicBezTo>
                <a:cubicBezTo>
                  <a:pt x="95" y="51"/>
                  <a:pt x="95" y="51"/>
                  <a:pt x="95" y="51"/>
                </a:cubicBezTo>
                <a:cubicBezTo>
                  <a:pt x="89" y="42"/>
                  <a:pt x="79" y="36"/>
                  <a:pt x="68" y="35"/>
                </a:cubicBezTo>
                <a:close/>
                <a:moveTo>
                  <a:pt x="60" y="35"/>
                </a:moveTo>
                <a:cubicBezTo>
                  <a:pt x="49" y="36"/>
                  <a:pt x="39" y="42"/>
                  <a:pt x="33" y="51"/>
                </a:cubicBezTo>
                <a:cubicBezTo>
                  <a:pt x="13" y="39"/>
                  <a:pt x="13" y="39"/>
                  <a:pt x="13" y="39"/>
                </a:cubicBezTo>
                <a:cubicBezTo>
                  <a:pt x="60" y="13"/>
                  <a:pt x="60" y="13"/>
                  <a:pt x="60" y="13"/>
                </a:cubicBezTo>
                <a:lnTo>
                  <a:pt x="60" y="35"/>
                </a:lnTo>
                <a:close/>
                <a:moveTo>
                  <a:pt x="29" y="58"/>
                </a:moveTo>
                <a:cubicBezTo>
                  <a:pt x="27" y="63"/>
                  <a:pt x="26" y="68"/>
                  <a:pt x="26" y="73"/>
                </a:cubicBezTo>
                <a:cubicBezTo>
                  <a:pt x="26" y="79"/>
                  <a:pt x="27" y="84"/>
                  <a:pt x="29" y="88"/>
                </a:cubicBezTo>
                <a:cubicBezTo>
                  <a:pt x="9" y="100"/>
                  <a:pt x="9" y="100"/>
                  <a:pt x="9" y="100"/>
                </a:cubicBezTo>
                <a:cubicBezTo>
                  <a:pt x="9" y="46"/>
                  <a:pt x="9" y="46"/>
                  <a:pt x="9" y="46"/>
                </a:cubicBezTo>
                <a:lnTo>
                  <a:pt x="29" y="58"/>
                </a:lnTo>
                <a:close/>
                <a:moveTo>
                  <a:pt x="33" y="96"/>
                </a:moveTo>
                <a:cubicBezTo>
                  <a:pt x="39" y="104"/>
                  <a:pt x="49" y="110"/>
                  <a:pt x="60" y="111"/>
                </a:cubicBezTo>
                <a:cubicBezTo>
                  <a:pt x="60" y="134"/>
                  <a:pt x="60" y="134"/>
                  <a:pt x="60" y="134"/>
                </a:cubicBezTo>
                <a:cubicBezTo>
                  <a:pt x="13" y="107"/>
                  <a:pt x="13" y="107"/>
                  <a:pt x="13" y="107"/>
                </a:cubicBezTo>
                <a:lnTo>
                  <a:pt x="33" y="96"/>
                </a:lnTo>
                <a:close/>
                <a:moveTo>
                  <a:pt x="68" y="111"/>
                </a:moveTo>
                <a:cubicBezTo>
                  <a:pt x="79" y="110"/>
                  <a:pt x="89" y="104"/>
                  <a:pt x="95" y="96"/>
                </a:cubicBezTo>
                <a:cubicBezTo>
                  <a:pt x="115" y="107"/>
                  <a:pt x="115" y="107"/>
                  <a:pt x="115" y="107"/>
                </a:cubicBezTo>
                <a:cubicBezTo>
                  <a:pt x="68" y="134"/>
                  <a:pt x="68" y="134"/>
                  <a:pt x="68" y="134"/>
                </a:cubicBezTo>
                <a:lnTo>
                  <a:pt x="68" y="111"/>
                </a:lnTo>
                <a:close/>
                <a:moveTo>
                  <a:pt x="99" y="88"/>
                </a:moveTo>
                <a:cubicBezTo>
                  <a:pt x="101" y="84"/>
                  <a:pt x="103" y="79"/>
                  <a:pt x="103" y="73"/>
                </a:cubicBezTo>
                <a:cubicBezTo>
                  <a:pt x="103" y="68"/>
                  <a:pt x="101" y="63"/>
                  <a:pt x="99" y="58"/>
                </a:cubicBezTo>
                <a:cubicBezTo>
                  <a:pt x="120" y="46"/>
                  <a:pt x="120" y="46"/>
                  <a:pt x="120" y="46"/>
                </a:cubicBezTo>
                <a:cubicBezTo>
                  <a:pt x="120" y="100"/>
                  <a:pt x="120" y="100"/>
                  <a:pt x="120" y="100"/>
                </a:cubicBezTo>
                <a:lnTo>
                  <a:pt x="99"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47"/>
          <p:cNvSpPr/>
          <p:nvPr/>
        </p:nvSpPr>
        <p:spPr>
          <a:xfrm>
            <a:off x="7232349" y="2019884"/>
            <a:ext cx="382570" cy="382571"/>
          </a:xfrm>
          <a:custGeom>
            <a:avLst/>
            <a:gdLst/>
            <a:ahLst/>
            <a:cxnLst/>
            <a:rect l="l" t="t" r="r" b="b"/>
            <a:pathLst>
              <a:path w="347" h="347" extrusionOk="0">
                <a:moveTo>
                  <a:pt x="347" y="307"/>
                </a:moveTo>
                <a:lnTo>
                  <a:pt x="285" y="307"/>
                </a:lnTo>
                <a:lnTo>
                  <a:pt x="285" y="43"/>
                </a:lnTo>
                <a:lnTo>
                  <a:pt x="209" y="43"/>
                </a:lnTo>
                <a:lnTo>
                  <a:pt x="152" y="100"/>
                </a:lnTo>
                <a:lnTo>
                  <a:pt x="93" y="59"/>
                </a:lnTo>
                <a:lnTo>
                  <a:pt x="43" y="109"/>
                </a:lnTo>
                <a:lnTo>
                  <a:pt x="43" y="0"/>
                </a:lnTo>
                <a:lnTo>
                  <a:pt x="22" y="0"/>
                </a:lnTo>
                <a:lnTo>
                  <a:pt x="22" y="21"/>
                </a:lnTo>
                <a:lnTo>
                  <a:pt x="0" y="21"/>
                </a:lnTo>
                <a:lnTo>
                  <a:pt x="0" y="43"/>
                </a:lnTo>
                <a:lnTo>
                  <a:pt x="22" y="43"/>
                </a:lnTo>
                <a:lnTo>
                  <a:pt x="22" y="62"/>
                </a:lnTo>
                <a:lnTo>
                  <a:pt x="0" y="62"/>
                </a:lnTo>
                <a:lnTo>
                  <a:pt x="0" y="83"/>
                </a:lnTo>
                <a:lnTo>
                  <a:pt x="22" y="83"/>
                </a:lnTo>
                <a:lnTo>
                  <a:pt x="22" y="102"/>
                </a:lnTo>
                <a:lnTo>
                  <a:pt x="0" y="102"/>
                </a:lnTo>
                <a:lnTo>
                  <a:pt x="0" y="124"/>
                </a:lnTo>
                <a:lnTo>
                  <a:pt x="22" y="124"/>
                </a:lnTo>
                <a:lnTo>
                  <a:pt x="22" y="143"/>
                </a:lnTo>
                <a:lnTo>
                  <a:pt x="0" y="143"/>
                </a:lnTo>
                <a:lnTo>
                  <a:pt x="0" y="164"/>
                </a:lnTo>
                <a:lnTo>
                  <a:pt x="22" y="164"/>
                </a:lnTo>
                <a:lnTo>
                  <a:pt x="22" y="183"/>
                </a:lnTo>
                <a:lnTo>
                  <a:pt x="0" y="183"/>
                </a:lnTo>
                <a:lnTo>
                  <a:pt x="0" y="204"/>
                </a:lnTo>
                <a:lnTo>
                  <a:pt x="22" y="204"/>
                </a:lnTo>
                <a:lnTo>
                  <a:pt x="22" y="223"/>
                </a:lnTo>
                <a:lnTo>
                  <a:pt x="0" y="223"/>
                </a:lnTo>
                <a:lnTo>
                  <a:pt x="0" y="245"/>
                </a:lnTo>
                <a:lnTo>
                  <a:pt x="22" y="245"/>
                </a:lnTo>
                <a:lnTo>
                  <a:pt x="22" y="266"/>
                </a:lnTo>
                <a:lnTo>
                  <a:pt x="0" y="266"/>
                </a:lnTo>
                <a:lnTo>
                  <a:pt x="0" y="285"/>
                </a:lnTo>
                <a:lnTo>
                  <a:pt x="22" y="285"/>
                </a:lnTo>
                <a:lnTo>
                  <a:pt x="22" y="307"/>
                </a:lnTo>
                <a:lnTo>
                  <a:pt x="0" y="307"/>
                </a:lnTo>
                <a:lnTo>
                  <a:pt x="0" y="326"/>
                </a:lnTo>
                <a:lnTo>
                  <a:pt x="22" y="326"/>
                </a:lnTo>
                <a:lnTo>
                  <a:pt x="22" y="347"/>
                </a:lnTo>
                <a:lnTo>
                  <a:pt x="43" y="347"/>
                </a:lnTo>
                <a:lnTo>
                  <a:pt x="43" y="326"/>
                </a:lnTo>
                <a:lnTo>
                  <a:pt x="62" y="326"/>
                </a:lnTo>
                <a:lnTo>
                  <a:pt x="62" y="347"/>
                </a:lnTo>
                <a:lnTo>
                  <a:pt x="83" y="347"/>
                </a:lnTo>
                <a:lnTo>
                  <a:pt x="83" y="326"/>
                </a:lnTo>
                <a:lnTo>
                  <a:pt x="102" y="326"/>
                </a:lnTo>
                <a:lnTo>
                  <a:pt x="102" y="347"/>
                </a:lnTo>
                <a:lnTo>
                  <a:pt x="124" y="347"/>
                </a:lnTo>
                <a:lnTo>
                  <a:pt x="124" y="326"/>
                </a:lnTo>
                <a:lnTo>
                  <a:pt x="143" y="326"/>
                </a:lnTo>
                <a:lnTo>
                  <a:pt x="143" y="347"/>
                </a:lnTo>
                <a:lnTo>
                  <a:pt x="164" y="347"/>
                </a:lnTo>
                <a:lnTo>
                  <a:pt x="164" y="326"/>
                </a:lnTo>
                <a:lnTo>
                  <a:pt x="183" y="326"/>
                </a:lnTo>
                <a:lnTo>
                  <a:pt x="183" y="347"/>
                </a:lnTo>
                <a:lnTo>
                  <a:pt x="204" y="347"/>
                </a:lnTo>
                <a:lnTo>
                  <a:pt x="204" y="326"/>
                </a:lnTo>
                <a:lnTo>
                  <a:pt x="226" y="326"/>
                </a:lnTo>
                <a:lnTo>
                  <a:pt x="226" y="347"/>
                </a:lnTo>
                <a:lnTo>
                  <a:pt x="245" y="347"/>
                </a:lnTo>
                <a:lnTo>
                  <a:pt x="245"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moveTo>
                  <a:pt x="266" y="307"/>
                </a:moveTo>
                <a:lnTo>
                  <a:pt x="55" y="307"/>
                </a:lnTo>
                <a:lnTo>
                  <a:pt x="133" y="209"/>
                </a:lnTo>
                <a:lnTo>
                  <a:pt x="176" y="252"/>
                </a:lnTo>
                <a:lnTo>
                  <a:pt x="218" y="166"/>
                </a:lnTo>
                <a:lnTo>
                  <a:pt x="266" y="181"/>
                </a:lnTo>
                <a:lnTo>
                  <a:pt x="266" y="307"/>
                </a:lnTo>
                <a:close/>
                <a:moveTo>
                  <a:pt x="95" y="85"/>
                </a:moveTo>
                <a:lnTo>
                  <a:pt x="154" y="126"/>
                </a:lnTo>
                <a:lnTo>
                  <a:pt x="218" y="62"/>
                </a:lnTo>
                <a:lnTo>
                  <a:pt x="266" y="62"/>
                </a:lnTo>
                <a:lnTo>
                  <a:pt x="266" y="159"/>
                </a:lnTo>
                <a:lnTo>
                  <a:pt x="209" y="140"/>
                </a:lnTo>
                <a:lnTo>
                  <a:pt x="171" y="219"/>
                </a:lnTo>
                <a:lnTo>
                  <a:pt x="133" y="178"/>
                </a:lnTo>
                <a:lnTo>
                  <a:pt x="43" y="288"/>
                </a:lnTo>
                <a:lnTo>
                  <a:pt x="43" y="138"/>
                </a:lnTo>
                <a:lnTo>
                  <a:pt x="95" y="8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3" name="Google Shape;1533;p47"/>
          <p:cNvGrpSpPr/>
          <p:nvPr/>
        </p:nvGrpSpPr>
        <p:grpSpPr>
          <a:xfrm>
            <a:off x="6416494" y="2019884"/>
            <a:ext cx="381468" cy="382571"/>
            <a:chOff x="6416494" y="2019884"/>
            <a:chExt cx="381468" cy="382571"/>
          </a:xfrm>
        </p:grpSpPr>
        <p:sp>
          <p:nvSpPr>
            <p:cNvPr id="1534" name="Google Shape;1534;p47"/>
            <p:cNvSpPr/>
            <p:nvPr/>
          </p:nvSpPr>
          <p:spPr>
            <a:xfrm>
              <a:off x="6416494" y="2019884"/>
              <a:ext cx="114661" cy="157659"/>
            </a:xfrm>
            <a:custGeom>
              <a:avLst/>
              <a:gdLst/>
              <a:ahLst/>
              <a:cxnLst/>
              <a:rect l="l" t="t" r="r" b="b"/>
              <a:pathLst>
                <a:path w="44" h="60" extrusionOk="0">
                  <a:moveTo>
                    <a:pt x="35" y="39"/>
                  </a:moveTo>
                  <a:cubicBezTo>
                    <a:pt x="35" y="15"/>
                    <a:pt x="35" y="15"/>
                    <a:pt x="35" y="15"/>
                  </a:cubicBezTo>
                  <a:cubicBezTo>
                    <a:pt x="39" y="18"/>
                    <a:pt x="39" y="18"/>
                    <a:pt x="39" y="18"/>
                  </a:cubicBezTo>
                  <a:cubicBezTo>
                    <a:pt x="44" y="11"/>
                    <a:pt x="44" y="11"/>
                    <a:pt x="44" y="11"/>
                  </a:cubicBezTo>
                  <a:cubicBezTo>
                    <a:pt x="31" y="0"/>
                    <a:pt x="31" y="0"/>
                    <a:pt x="31" y="0"/>
                  </a:cubicBezTo>
                  <a:cubicBezTo>
                    <a:pt x="17" y="11"/>
                    <a:pt x="17" y="11"/>
                    <a:pt x="17" y="11"/>
                  </a:cubicBezTo>
                  <a:cubicBezTo>
                    <a:pt x="23" y="18"/>
                    <a:pt x="23" y="18"/>
                    <a:pt x="23" y="18"/>
                  </a:cubicBezTo>
                  <a:cubicBezTo>
                    <a:pt x="26" y="15"/>
                    <a:pt x="26" y="15"/>
                    <a:pt x="26" y="15"/>
                  </a:cubicBezTo>
                  <a:cubicBezTo>
                    <a:pt x="26" y="39"/>
                    <a:pt x="26" y="39"/>
                    <a:pt x="26" y="39"/>
                  </a:cubicBezTo>
                  <a:cubicBezTo>
                    <a:pt x="26" y="46"/>
                    <a:pt x="21" y="52"/>
                    <a:pt x="14" y="52"/>
                  </a:cubicBezTo>
                  <a:cubicBezTo>
                    <a:pt x="0" y="52"/>
                    <a:pt x="0" y="52"/>
                    <a:pt x="0" y="52"/>
                  </a:cubicBezTo>
                  <a:cubicBezTo>
                    <a:pt x="0" y="60"/>
                    <a:pt x="0" y="60"/>
                    <a:pt x="0" y="60"/>
                  </a:cubicBezTo>
                  <a:cubicBezTo>
                    <a:pt x="14" y="60"/>
                    <a:pt x="14" y="60"/>
                    <a:pt x="14" y="60"/>
                  </a:cubicBezTo>
                  <a:cubicBezTo>
                    <a:pt x="25" y="60"/>
                    <a:pt x="35" y="51"/>
                    <a:pt x="35"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47"/>
            <p:cNvSpPr/>
            <p:nvPr/>
          </p:nvSpPr>
          <p:spPr>
            <a:xfrm>
              <a:off x="6416494" y="2019884"/>
              <a:ext cx="381468" cy="382571"/>
            </a:xfrm>
            <a:custGeom>
              <a:avLst/>
              <a:gdLst/>
              <a:ahLst/>
              <a:cxnLst/>
              <a:rect l="l" t="t" r="r" b="b"/>
              <a:pathLst>
                <a:path w="146" h="146" extrusionOk="0">
                  <a:moveTo>
                    <a:pt x="120" y="35"/>
                  </a:moveTo>
                  <a:cubicBezTo>
                    <a:pt x="120" y="69"/>
                    <a:pt x="120" y="69"/>
                    <a:pt x="120" y="69"/>
                  </a:cubicBezTo>
                  <a:cubicBezTo>
                    <a:pt x="112" y="69"/>
                    <a:pt x="112" y="69"/>
                    <a:pt x="112" y="69"/>
                  </a:cubicBezTo>
                  <a:cubicBezTo>
                    <a:pt x="112" y="18"/>
                    <a:pt x="112" y="18"/>
                    <a:pt x="112" y="18"/>
                  </a:cubicBezTo>
                  <a:cubicBezTo>
                    <a:pt x="86" y="18"/>
                    <a:pt x="86" y="18"/>
                    <a:pt x="86" y="18"/>
                  </a:cubicBezTo>
                  <a:cubicBezTo>
                    <a:pt x="86" y="69"/>
                    <a:pt x="86" y="69"/>
                    <a:pt x="86" y="69"/>
                  </a:cubicBezTo>
                  <a:cubicBezTo>
                    <a:pt x="77" y="69"/>
                    <a:pt x="77" y="69"/>
                    <a:pt x="77" y="69"/>
                  </a:cubicBezTo>
                  <a:cubicBezTo>
                    <a:pt x="77" y="0"/>
                    <a:pt x="77" y="0"/>
                    <a:pt x="77" y="0"/>
                  </a:cubicBezTo>
                  <a:cubicBezTo>
                    <a:pt x="52" y="0"/>
                    <a:pt x="52" y="0"/>
                    <a:pt x="52" y="0"/>
                  </a:cubicBezTo>
                  <a:cubicBezTo>
                    <a:pt x="52" y="69"/>
                    <a:pt x="52" y="69"/>
                    <a:pt x="52" y="69"/>
                  </a:cubicBezTo>
                  <a:cubicBezTo>
                    <a:pt x="0" y="69"/>
                    <a:pt x="0" y="69"/>
                    <a:pt x="0" y="69"/>
                  </a:cubicBezTo>
                  <a:cubicBezTo>
                    <a:pt x="0" y="112"/>
                    <a:pt x="0" y="112"/>
                    <a:pt x="0" y="112"/>
                  </a:cubicBezTo>
                  <a:cubicBezTo>
                    <a:pt x="26" y="112"/>
                    <a:pt x="26" y="112"/>
                    <a:pt x="26" y="112"/>
                  </a:cubicBezTo>
                  <a:cubicBezTo>
                    <a:pt x="26" y="77"/>
                    <a:pt x="26" y="77"/>
                    <a:pt x="26" y="77"/>
                  </a:cubicBezTo>
                  <a:cubicBezTo>
                    <a:pt x="35" y="77"/>
                    <a:pt x="35" y="77"/>
                    <a:pt x="35" y="77"/>
                  </a:cubicBezTo>
                  <a:cubicBezTo>
                    <a:pt x="35" y="129"/>
                    <a:pt x="35" y="129"/>
                    <a:pt x="35" y="129"/>
                  </a:cubicBezTo>
                  <a:cubicBezTo>
                    <a:pt x="60" y="129"/>
                    <a:pt x="60" y="129"/>
                    <a:pt x="60" y="129"/>
                  </a:cubicBezTo>
                  <a:cubicBezTo>
                    <a:pt x="60" y="77"/>
                    <a:pt x="60" y="77"/>
                    <a:pt x="60" y="77"/>
                  </a:cubicBezTo>
                  <a:cubicBezTo>
                    <a:pt x="69" y="77"/>
                    <a:pt x="69" y="77"/>
                    <a:pt x="69" y="77"/>
                  </a:cubicBezTo>
                  <a:cubicBezTo>
                    <a:pt x="69" y="146"/>
                    <a:pt x="69" y="146"/>
                    <a:pt x="69" y="146"/>
                  </a:cubicBezTo>
                  <a:cubicBezTo>
                    <a:pt x="95" y="146"/>
                    <a:pt x="95" y="146"/>
                    <a:pt x="95" y="146"/>
                  </a:cubicBezTo>
                  <a:cubicBezTo>
                    <a:pt x="95" y="77"/>
                    <a:pt x="95" y="77"/>
                    <a:pt x="95" y="77"/>
                  </a:cubicBezTo>
                  <a:cubicBezTo>
                    <a:pt x="146" y="77"/>
                    <a:pt x="146" y="77"/>
                    <a:pt x="146" y="77"/>
                  </a:cubicBezTo>
                  <a:cubicBezTo>
                    <a:pt x="146" y="76"/>
                    <a:pt x="146" y="37"/>
                    <a:pt x="146" y="35"/>
                  </a:cubicBezTo>
                  <a:lnTo>
                    <a:pt x="120" y="35"/>
                  </a:lnTo>
                  <a:close/>
                  <a:moveTo>
                    <a:pt x="95" y="26"/>
                  </a:moveTo>
                  <a:cubicBezTo>
                    <a:pt x="103" y="26"/>
                    <a:pt x="103" y="26"/>
                    <a:pt x="103" y="26"/>
                  </a:cubicBezTo>
                  <a:cubicBezTo>
                    <a:pt x="103" y="69"/>
                    <a:pt x="103" y="69"/>
                    <a:pt x="103" y="69"/>
                  </a:cubicBezTo>
                  <a:cubicBezTo>
                    <a:pt x="95" y="69"/>
                    <a:pt x="95" y="69"/>
                    <a:pt x="95" y="69"/>
                  </a:cubicBezTo>
                  <a:lnTo>
                    <a:pt x="95" y="26"/>
                  </a:lnTo>
                  <a:close/>
                  <a:moveTo>
                    <a:pt x="60" y="9"/>
                  </a:moveTo>
                  <a:cubicBezTo>
                    <a:pt x="69" y="9"/>
                    <a:pt x="69" y="9"/>
                    <a:pt x="69" y="9"/>
                  </a:cubicBezTo>
                  <a:cubicBezTo>
                    <a:pt x="69" y="69"/>
                    <a:pt x="69" y="69"/>
                    <a:pt x="69" y="69"/>
                  </a:cubicBezTo>
                  <a:cubicBezTo>
                    <a:pt x="60" y="69"/>
                    <a:pt x="60" y="69"/>
                    <a:pt x="60" y="69"/>
                  </a:cubicBezTo>
                  <a:lnTo>
                    <a:pt x="60" y="9"/>
                  </a:lnTo>
                  <a:close/>
                  <a:moveTo>
                    <a:pt x="18" y="103"/>
                  </a:moveTo>
                  <a:cubicBezTo>
                    <a:pt x="9" y="103"/>
                    <a:pt x="9" y="103"/>
                    <a:pt x="9" y="103"/>
                  </a:cubicBezTo>
                  <a:cubicBezTo>
                    <a:pt x="9" y="77"/>
                    <a:pt x="9" y="77"/>
                    <a:pt x="9" y="77"/>
                  </a:cubicBezTo>
                  <a:cubicBezTo>
                    <a:pt x="18" y="77"/>
                    <a:pt x="18" y="77"/>
                    <a:pt x="18" y="77"/>
                  </a:cubicBezTo>
                  <a:lnTo>
                    <a:pt x="18" y="103"/>
                  </a:lnTo>
                  <a:close/>
                  <a:moveTo>
                    <a:pt x="52" y="120"/>
                  </a:moveTo>
                  <a:cubicBezTo>
                    <a:pt x="43" y="120"/>
                    <a:pt x="43" y="120"/>
                    <a:pt x="43" y="120"/>
                  </a:cubicBezTo>
                  <a:cubicBezTo>
                    <a:pt x="43" y="77"/>
                    <a:pt x="43" y="77"/>
                    <a:pt x="43" y="77"/>
                  </a:cubicBezTo>
                  <a:cubicBezTo>
                    <a:pt x="52" y="77"/>
                    <a:pt x="52" y="77"/>
                    <a:pt x="52" y="77"/>
                  </a:cubicBezTo>
                  <a:lnTo>
                    <a:pt x="52" y="120"/>
                  </a:lnTo>
                  <a:close/>
                  <a:moveTo>
                    <a:pt x="86" y="137"/>
                  </a:moveTo>
                  <a:cubicBezTo>
                    <a:pt x="77" y="137"/>
                    <a:pt x="77" y="137"/>
                    <a:pt x="77" y="137"/>
                  </a:cubicBezTo>
                  <a:cubicBezTo>
                    <a:pt x="77" y="77"/>
                    <a:pt x="77" y="77"/>
                    <a:pt x="77" y="77"/>
                  </a:cubicBezTo>
                  <a:cubicBezTo>
                    <a:pt x="86" y="77"/>
                    <a:pt x="86" y="77"/>
                    <a:pt x="86" y="77"/>
                  </a:cubicBezTo>
                  <a:lnTo>
                    <a:pt x="86" y="137"/>
                  </a:lnTo>
                  <a:close/>
                  <a:moveTo>
                    <a:pt x="129" y="69"/>
                  </a:moveTo>
                  <a:cubicBezTo>
                    <a:pt x="129" y="43"/>
                    <a:pt x="129" y="43"/>
                    <a:pt x="129" y="43"/>
                  </a:cubicBezTo>
                  <a:cubicBezTo>
                    <a:pt x="137" y="43"/>
                    <a:pt x="137" y="43"/>
                    <a:pt x="137" y="43"/>
                  </a:cubicBezTo>
                  <a:cubicBezTo>
                    <a:pt x="137" y="69"/>
                    <a:pt x="137" y="69"/>
                    <a:pt x="137" y="69"/>
                  </a:cubicBezTo>
                  <a:lnTo>
                    <a:pt x="129" y="6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47"/>
            <p:cNvSpPr/>
            <p:nvPr/>
          </p:nvSpPr>
          <p:spPr>
            <a:xfrm>
              <a:off x="6685506" y="2244796"/>
              <a:ext cx="112456" cy="157659"/>
            </a:xfrm>
            <a:custGeom>
              <a:avLst/>
              <a:gdLst/>
              <a:ahLst/>
              <a:cxnLst/>
              <a:rect l="l" t="t" r="r" b="b"/>
              <a:pathLst>
                <a:path w="43" h="60" extrusionOk="0">
                  <a:moveTo>
                    <a:pt x="9" y="21"/>
                  </a:moveTo>
                  <a:cubicBezTo>
                    <a:pt x="9" y="46"/>
                    <a:pt x="9" y="46"/>
                    <a:pt x="9" y="46"/>
                  </a:cubicBezTo>
                  <a:cubicBezTo>
                    <a:pt x="5" y="43"/>
                    <a:pt x="5" y="43"/>
                    <a:pt x="5" y="43"/>
                  </a:cubicBezTo>
                  <a:cubicBezTo>
                    <a:pt x="0" y="49"/>
                    <a:pt x="0" y="49"/>
                    <a:pt x="0" y="49"/>
                  </a:cubicBezTo>
                  <a:cubicBezTo>
                    <a:pt x="13" y="60"/>
                    <a:pt x="13" y="60"/>
                    <a:pt x="13" y="60"/>
                  </a:cubicBezTo>
                  <a:cubicBezTo>
                    <a:pt x="26" y="49"/>
                    <a:pt x="26" y="49"/>
                    <a:pt x="26" y="49"/>
                  </a:cubicBezTo>
                  <a:cubicBezTo>
                    <a:pt x="21" y="43"/>
                    <a:pt x="21" y="43"/>
                    <a:pt x="21" y="43"/>
                  </a:cubicBezTo>
                  <a:cubicBezTo>
                    <a:pt x="17" y="46"/>
                    <a:pt x="17" y="46"/>
                    <a:pt x="17" y="46"/>
                  </a:cubicBezTo>
                  <a:cubicBezTo>
                    <a:pt x="17" y="21"/>
                    <a:pt x="17" y="21"/>
                    <a:pt x="17" y="21"/>
                  </a:cubicBezTo>
                  <a:cubicBezTo>
                    <a:pt x="17" y="14"/>
                    <a:pt x="23" y="8"/>
                    <a:pt x="30" y="8"/>
                  </a:cubicBezTo>
                  <a:cubicBezTo>
                    <a:pt x="43" y="8"/>
                    <a:pt x="43" y="8"/>
                    <a:pt x="43" y="8"/>
                  </a:cubicBezTo>
                  <a:cubicBezTo>
                    <a:pt x="43" y="0"/>
                    <a:pt x="43" y="0"/>
                    <a:pt x="43" y="0"/>
                  </a:cubicBezTo>
                  <a:cubicBezTo>
                    <a:pt x="30" y="0"/>
                    <a:pt x="30" y="0"/>
                    <a:pt x="30" y="0"/>
                  </a:cubicBezTo>
                  <a:cubicBezTo>
                    <a:pt x="18" y="0"/>
                    <a:pt x="9" y="9"/>
                    <a:pt x="9"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7" name="Google Shape;1537;p47"/>
          <p:cNvGrpSpPr/>
          <p:nvPr/>
        </p:nvGrpSpPr>
        <p:grpSpPr>
          <a:xfrm>
            <a:off x="4025156" y="2019884"/>
            <a:ext cx="289959" cy="382571"/>
            <a:chOff x="4025156" y="2019884"/>
            <a:chExt cx="289959" cy="382571"/>
          </a:xfrm>
        </p:grpSpPr>
        <p:sp>
          <p:nvSpPr>
            <p:cNvPr id="1538" name="Google Shape;1538;p47"/>
            <p:cNvSpPr/>
            <p:nvPr/>
          </p:nvSpPr>
          <p:spPr>
            <a:xfrm>
              <a:off x="4025156" y="2019884"/>
              <a:ext cx="289959" cy="382571"/>
            </a:xfrm>
            <a:custGeom>
              <a:avLst/>
              <a:gdLst/>
              <a:ahLst/>
              <a:cxnLst/>
              <a:rect l="l" t="t" r="r" b="b"/>
              <a:pathLst>
                <a:path w="263" h="347" extrusionOk="0">
                  <a:moveTo>
                    <a:pt x="175" y="0"/>
                  </a:moveTo>
                  <a:lnTo>
                    <a:pt x="0" y="0"/>
                  </a:lnTo>
                  <a:lnTo>
                    <a:pt x="0" y="347"/>
                  </a:lnTo>
                  <a:lnTo>
                    <a:pt x="263" y="347"/>
                  </a:lnTo>
                  <a:lnTo>
                    <a:pt x="263" y="88"/>
                  </a:lnTo>
                  <a:lnTo>
                    <a:pt x="175" y="0"/>
                  </a:lnTo>
                  <a:close/>
                  <a:moveTo>
                    <a:pt x="183" y="36"/>
                  </a:moveTo>
                  <a:lnTo>
                    <a:pt x="228" y="83"/>
                  </a:lnTo>
                  <a:lnTo>
                    <a:pt x="183" y="83"/>
                  </a:lnTo>
                  <a:lnTo>
                    <a:pt x="183" y="36"/>
                  </a:lnTo>
                  <a:close/>
                  <a:moveTo>
                    <a:pt x="19" y="326"/>
                  </a:moveTo>
                  <a:lnTo>
                    <a:pt x="19" y="21"/>
                  </a:lnTo>
                  <a:lnTo>
                    <a:pt x="161" y="21"/>
                  </a:lnTo>
                  <a:lnTo>
                    <a:pt x="161" y="102"/>
                  </a:lnTo>
                  <a:lnTo>
                    <a:pt x="242" y="102"/>
                  </a:lnTo>
                  <a:lnTo>
                    <a:pt x="242" y="326"/>
                  </a:lnTo>
                  <a:lnTo>
                    <a:pt x="19" y="32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47"/>
            <p:cNvSpPr/>
            <p:nvPr/>
          </p:nvSpPr>
          <p:spPr>
            <a:xfrm>
              <a:off x="4069256" y="2156595"/>
              <a:ext cx="199554" cy="201759"/>
            </a:xfrm>
            <a:custGeom>
              <a:avLst/>
              <a:gdLst/>
              <a:ahLst/>
              <a:cxnLst/>
              <a:rect l="l" t="t" r="r" b="b"/>
              <a:pathLst>
                <a:path w="76" h="77" extrusionOk="0">
                  <a:moveTo>
                    <a:pt x="38" y="0"/>
                  </a:moveTo>
                  <a:cubicBezTo>
                    <a:pt x="17" y="0"/>
                    <a:pt x="0" y="17"/>
                    <a:pt x="0" y="38"/>
                  </a:cubicBezTo>
                  <a:cubicBezTo>
                    <a:pt x="0" y="59"/>
                    <a:pt x="17" y="77"/>
                    <a:pt x="38" y="77"/>
                  </a:cubicBezTo>
                  <a:cubicBezTo>
                    <a:pt x="59" y="77"/>
                    <a:pt x="76" y="59"/>
                    <a:pt x="76" y="38"/>
                  </a:cubicBezTo>
                  <a:cubicBezTo>
                    <a:pt x="76" y="17"/>
                    <a:pt x="59" y="0"/>
                    <a:pt x="38" y="0"/>
                  </a:cubicBezTo>
                  <a:close/>
                  <a:moveTo>
                    <a:pt x="68" y="34"/>
                  </a:moveTo>
                  <a:cubicBezTo>
                    <a:pt x="59" y="34"/>
                    <a:pt x="59" y="34"/>
                    <a:pt x="59" y="34"/>
                  </a:cubicBezTo>
                  <a:cubicBezTo>
                    <a:pt x="57" y="26"/>
                    <a:pt x="51" y="19"/>
                    <a:pt x="42" y="17"/>
                  </a:cubicBezTo>
                  <a:cubicBezTo>
                    <a:pt x="42" y="9"/>
                    <a:pt x="42" y="9"/>
                    <a:pt x="42" y="9"/>
                  </a:cubicBezTo>
                  <a:cubicBezTo>
                    <a:pt x="56" y="11"/>
                    <a:pt x="66" y="21"/>
                    <a:pt x="68" y="34"/>
                  </a:cubicBezTo>
                  <a:close/>
                  <a:moveTo>
                    <a:pt x="25" y="38"/>
                  </a:moveTo>
                  <a:cubicBezTo>
                    <a:pt x="25" y="31"/>
                    <a:pt x="31" y="26"/>
                    <a:pt x="38" y="26"/>
                  </a:cubicBezTo>
                  <a:cubicBezTo>
                    <a:pt x="45" y="26"/>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3"/>
                    <a:pt x="18" y="47"/>
                    <a:pt x="20" y="50"/>
                  </a:cubicBezTo>
                  <a:cubicBezTo>
                    <a:pt x="14" y="56"/>
                    <a:pt x="14" y="56"/>
                    <a:pt x="14" y="56"/>
                  </a:cubicBezTo>
                  <a:cubicBezTo>
                    <a:pt x="11" y="51"/>
                    <a:pt x="8" y="45"/>
                    <a:pt x="8" y="38"/>
                  </a:cubicBezTo>
                  <a:cubicBezTo>
                    <a:pt x="8" y="23"/>
                    <a:pt x="20" y="11"/>
                    <a:pt x="34" y="9"/>
                  </a:cubicBezTo>
                  <a:close/>
                  <a:moveTo>
                    <a:pt x="38" y="68"/>
                  </a:moveTo>
                  <a:cubicBezTo>
                    <a:pt x="31" y="68"/>
                    <a:pt x="25" y="66"/>
                    <a:pt x="20" y="62"/>
                  </a:cubicBezTo>
                  <a:cubicBezTo>
                    <a:pt x="26" y="56"/>
                    <a:pt x="26" y="56"/>
                    <a:pt x="26" y="56"/>
                  </a:cubicBezTo>
                  <a:cubicBezTo>
                    <a:pt x="30" y="58"/>
                    <a:pt x="34" y="60"/>
                    <a:pt x="38" y="60"/>
                  </a:cubicBezTo>
                  <a:cubicBezTo>
                    <a:pt x="48" y="60"/>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47"/>
            <p:cNvSpPr/>
            <p:nvPr/>
          </p:nvSpPr>
          <p:spPr>
            <a:xfrm>
              <a:off x="4069256" y="2067293"/>
              <a:ext cx="663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47"/>
            <p:cNvSpPr/>
            <p:nvPr/>
          </p:nvSpPr>
          <p:spPr>
            <a:xfrm>
              <a:off x="4158560" y="2067293"/>
              <a:ext cx="21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47"/>
            <p:cNvSpPr/>
            <p:nvPr/>
          </p:nvSpPr>
          <p:spPr>
            <a:xfrm>
              <a:off x="4069256" y="2111393"/>
              <a:ext cx="663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47"/>
            <p:cNvSpPr/>
            <p:nvPr/>
          </p:nvSpPr>
          <p:spPr>
            <a:xfrm>
              <a:off x="4158560" y="2111393"/>
              <a:ext cx="21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4" name="Google Shape;1544;p47"/>
          <p:cNvGrpSpPr/>
          <p:nvPr/>
        </p:nvGrpSpPr>
        <p:grpSpPr>
          <a:xfrm>
            <a:off x="8038282" y="2043037"/>
            <a:ext cx="382570" cy="336265"/>
            <a:chOff x="8038282" y="2043037"/>
            <a:chExt cx="382570" cy="336265"/>
          </a:xfrm>
        </p:grpSpPr>
        <p:sp>
          <p:nvSpPr>
            <p:cNvPr id="1545" name="Google Shape;1545;p47"/>
            <p:cNvSpPr/>
            <p:nvPr/>
          </p:nvSpPr>
          <p:spPr>
            <a:xfrm>
              <a:off x="8038282" y="2313152"/>
              <a:ext cx="112456" cy="66151"/>
            </a:xfrm>
            <a:custGeom>
              <a:avLst/>
              <a:gdLst/>
              <a:ahLst/>
              <a:cxnLst/>
              <a:rect l="l" t="t" r="r" b="b"/>
              <a:pathLst>
                <a:path w="102" h="60" extrusionOk="0">
                  <a:moveTo>
                    <a:pt x="0" y="60"/>
                  </a:moveTo>
                  <a:lnTo>
                    <a:pt x="102" y="60"/>
                  </a:lnTo>
                  <a:lnTo>
                    <a:pt x="102" y="0"/>
                  </a:lnTo>
                  <a:lnTo>
                    <a:pt x="0" y="0"/>
                  </a:lnTo>
                  <a:lnTo>
                    <a:pt x="0" y="60"/>
                  </a:lnTo>
                  <a:close/>
                  <a:moveTo>
                    <a:pt x="21" y="19"/>
                  </a:moveTo>
                  <a:lnTo>
                    <a:pt x="83" y="19"/>
                  </a:lnTo>
                  <a:lnTo>
                    <a:pt x="83" y="41"/>
                  </a:lnTo>
                  <a:lnTo>
                    <a:pt x="21" y="41"/>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47"/>
            <p:cNvSpPr/>
            <p:nvPr/>
          </p:nvSpPr>
          <p:spPr>
            <a:xfrm>
              <a:off x="8307294" y="2313152"/>
              <a:ext cx="113559" cy="66151"/>
            </a:xfrm>
            <a:custGeom>
              <a:avLst/>
              <a:gdLst/>
              <a:ahLst/>
              <a:cxnLst/>
              <a:rect l="l" t="t" r="r" b="b"/>
              <a:pathLst>
                <a:path w="103" h="60" extrusionOk="0">
                  <a:moveTo>
                    <a:pt x="0" y="60"/>
                  </a:moveTo>
                  <a:lnTo>
                    <a:pt x="103" y="60"/>
                  </a:lnTo>
                  <a:lnTo>
                    <a:pt x="103" y="0"/>
                  </a:lnTo>
                  <a:lnTo>
                    <a:pt x="0" y="0"/>
                  </a:lnTo>
                  <a:lnTo>
                    <a:pt x="0" y="60"/>
                  </a:lnTo>
                  <a:close/>
                  <a:moveTo>
                    <a:pt x="22" y="19"/>
                  </a:moveTo>
                  <a:lnTo>
                    <a:pt x="81" y="19"/>
                  </a:lnTo>
                  <a:lnTo>
                    <a:pt x="81" y="41"/>
                  </a:lnTo>
                  <a:lnTo>
                    <a:pt x="22" y="41"/>
                  </a:lnTo>
                  <a:lnTo>
                    <a:pt x="22"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47"/>
            <p:cNvSpPr/>
            <p:nvPr/>
          </p:nvSpPr>
          <p:spPr>
            <a:xfrm>
              <a:off x="8038282" y="2221644"/>
              <a:ext cx="112456" cy="68356"/>
            </a:xfrm>
            <a:custGeom>
              <a:avLst/>
              <a:gdLst/>
              <a:ahLst/>
              <a:cxnLst/>
              <a:rect l="l" t="t" r="r" b="b"/>
              <a:pathLst>
                <a:path w="102" h="62" extrusionOk="0">
                  <a:moveTo>
                    <a:pt x="0" y="62"/>
                  </a:moveTo>
                  <a:lnTo>
                    <a:pt x="102" y="62"/>
                  </a:lnTo>
                  <a:lnTo>
                    <a:pt x="102" y="0"/>
                  </a:lnTo>
                  <a:lnTo>
                    <a:pt x="0" y="0"/>
                  </a:lnTo>
                  <a:lnTo>
                    <a:pt x="0" y="62"/>
                  </a:lnTo>
                  <a:close/>
                  <a:moveTo>
                    <a:pt x="21" y="21"/>
                  </a:moveTo>
                  <a:lnTo>
                    <a:pt x="83" y="21"/>
                  </a:lnTo>
                  <a:lnTo>
                    <a:pt x="83" y="40"/>
                  </a:lnTo>
                  <a:lnTo>
                    <a:pt x="21" y="40"/>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47"/>
            <p:cNvSpPr/>
            <p:nvPr/>
          </p:nvSpPr>
          <p:spPr>
            <a:xfrm>
              <a:off x="8307294" y="2221644"/>
              <a:ext cx="113559" cy="68356"/>
            </a:xfrm>
            <a:custGeom>
              <a:avLst/>
              <a:gdLst/>
              <a:ahLst/>
              <a:cxnLst/>
              <a:rect l="l" t="t" r="r" b="b"/>
              <a:pathLst>
                <a:path w="103" h="62" extrusionOk="0">
                  <a:moveTo>
                    <a:pt x="0" y="62"/>
                  </a:moveTo>
                  <a:lnTo>
                    <a:pt x="103" y="62"/>
                  </a:lnTo>
                  <a:lnTo>
                    <a:pt x="103" y="0"/>
                  </a:lnTo>
                  <a:lnTo>
                    <a:pt x="0" y="0"/>
                  </a:lnTo>
                  <a:lnTo>
                    <a:pt x="0" y="62"/>
                  </a:lnTo>
                  <a:close/>
                  <a:moveTo>
                    <a:pt x="22" y="21"/>
                  </a:moveTo>
                  <a:lnTo>
                    <a:pt x="81" y="21"/>
                  </a:lnTo>
                  <a:lnTo>
                    <a:pt x="81" y="40"/>
                  </a:lnTo>
                  <a:lnTo>
                    <a:pt x="22" y="40"/>
                  </a:lnTo>
                  <a:lnTo>
                    <a:pt x="22"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47"/>
            <p:cNvSpPr/>
            <p:nvPr/>
          </p:nvSpPr>
          <p:spPr>
            <a:xfrm>
              <a:off x="8038282" y="2132340"/>
              <a:ext cx="112456" cy="68356"/>
            </a:xfrm>
            <a:custGeom>
              <a:avLst/>
              <a:gdLst/>
              <a:ahLst/>
              <a:cxnLst/>
              <a:rect l="l" t="t" r="r" b="b"/>
              <a:pathLst>
                <a:path w="102" h="62" extrusionOk="0">
                  <a:moveTo>
                    <a:pt x="0" y="62"/>
                  </a:moveTo>
                  <a:lnTo>
                    <a:pt x="102" y="62"/>
                  </a:lnTo>
                  <a:lnTo>
                    <a:pt x="102" y="0"/>
                  </a:lnTo>
                  <a:lnTo>
                    <a:pt x="0" y="0"/>
                  </a:lnTo>
                  <a:lnTo>
                    <a:pt x="0" y="62"/>
                  </a:lnTo>
                  <a:close/>
                  <a:moveTo>
                    <a:pt x="21" y="22"/>
                  </a:moveTo>
                  <a:lnTo>
                    <a:pt x="83" y="22"/>
                  </a:lnTo>
                  <a:lnTo>
                    <a:pt x="83" y="41"/>
                  </a:lnTo>
                  <a:lnTo>
                    <a:pt x="21" y="41"/>
                  </a:lnTo>
                  <a:lnTo>
                    <a:pt x="21"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47"/>
            <p:cNvSpPr/>
            <p:nvPr/>
          </p:nvSpPr>
          <p:spPr>
            <a:xfrm>
              <a:off x="8307294" y="2132340"/>
              <a:ext cx="113559" cy="68356"/>
            </a:xfrm>
            <a:custGeom>
              <a:avLst/>
              <a:gdLst/>
              <a:ahLst/>
              <a:cxnLst/>
              <a:rect l="l" t="t" r="r" b="b"/>
              <a:pathLst>
                <a:path w="103" h="62" extrusionOk="0">
                  <a:moveTo>
                    <a:pt x="0" y="62"/>
                  </a:moveTo>
                  <a:lnTo>
                    <a:pt x="103" y="62"/>
                  </a:lnTo>
                  <a:lnTo>
                    <a:pt x="103" y="0"/>
                  </a:lnTo>
                  <a:lnTo>
                    <a:pt x="0" y="0"/>
                  </a:lnTo>
                  <a:lnTo>
                    <a:pt x="0" y="62"/>
                  </a:lnTo>
                  <a:close/>
                  <a:moveTo>
                    <a:pt x="22" y="22"/>
                  </a:moveTo>
                  <a:lnTo>
                    <a:pt x="81" y="22"/>
                  </a:lnTo>
                  <a:lnTo>
                    <a:pt x="81" y="41"/>
                  </a:lnTo>
                  <a:lnTo>
                    <a:pt x="22" y="41"/>
                  </a:lnTo>
                  <a:lnTo>
                    <a:pt x="22"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47"/>
            <p:cNvSpPr/>
            <p:nvPr/>
          </p:nvSpPr>
          <p:spPr>
            <a:xfrm>
              <a:off x="8307294" y="2043037"/>
              <a:ext cx="113559" cy="68356"/>
            </a:xfrm>
            <a:custGeom>
              <a:avLst/>
              <a:gdLst/>
              <a:ahLst/>
              <a:cxnLst/>
              <a:rect l="l" t="t" r="r" b="b"/>
              <a:pathLst>
                <a:path w="103" h="62" extrusionOk="0">
                  <a:moveTo>
                    <a:pt x="0" y="0"/>
                  </a:moveTo>
                  <a:lnTo>
                    <a:pt x="0" y="62"/>
                  </a:lnTo>
                  <a:lnTo>
                    <a:pt x="103" y="62"/>
                  </a:lnTo>
                  <a:lnTo>
                    <a:pt x="103" y="0"/>
                  </a:lnTo>
                  <a:lnTo>
                    <a:pt x="0" y="0"/>
                  </a:lnTo>
                  <a:close/>
                  <a:moveTo>
                    <a:pt x="81" y="41"/>
                  </a:moveTo>
                  <a:lnTo>
                    <a:pt x="22" y="41"/>
                  </a:lnTo>
                  <a:lnTo>
                    <a:pt x="22" y="22"/>
                  </a:lnTo>
                  <a:lnTo>
                    <a:pt x="81" y="22"/>
                  </a:lnTo>
                  <a:lnTo>
                    <a:pt x="81"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47"/>
            <p:cNvSpPr/>
            <p:nvPr/>
          </p:nvSpPr>
          <p:spPr>
            <a:xfrm>
              <a:off x="8173890" y="2313152"/>
              <a:ext cx="112456" cy="66151"/>
            </a:xfrm>
            <a:custGeom>
              <a:avLst/>
              <a:gdLst/>
              <a:ahLst/>
              <a:cxnLst/>
              <a:rect l="l" t="t" r="r" b="b"/>
              <a:pathLst>
                <a:path w="102" h="60" extrusionOk="0">
                  <a:moveTo>
                    <a:pt x="0" y="60"/>
                  </a:moveTo>
                  <a:lnTo>
                    <a:pt x="102" y="60"/>
                  </a:lnTo>
                  <a:lnTo>
                    <a:pt x="102" y="0"/>
                  </a:lnTo>
                  <a:lnTo>
                    <a:pt x="0" y="0"/>
                  </a:lnTo>
                  <a:lnTo>
                    <a:pt x="0" y="60"/>
                  </a:lnTo>
                  <a:close/>
                  <a:moveTo>
                    <a:pt x="19" y="19"/>
                  </a:moveTo>
                  <a:lnTo>
                    <a:pt x="81" y="19"/>
                  </a:lnTo>
                  <a:lnTo>
                    <a:pt x="81" y="41"/>
                  </a:lnTo>
                  <a:lnTo>
                    <a:pt x="19" y="41"/>
                  </a:lnTo>
                  <a:lnTo>
                    <a:pt x="19"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47"/>
            <p:cNvSpPr/>
            <p:nvPr/>
          </p:nvSpPr>
          <p:spPr>
            <a:xfrm>
              <a:off x="8173890" y="2221644"/>
              <a:ext cx="112456" cy="68356"/>
            </a:xfrm>
            <a:custGeom>
              <a:avLst/>
              <a:gdLst/>
              <a:ahLst/>
              <a:cxnLst/>
              <a:rect l="l" t="t" r="r" b="b"/>
              <a:pathLst>
                <a:path w="102" h="62" extrusionOk="0">
                  <a:moveTo>
                    <a:pt x="0" y="62"/>
                  </a:moveTo>
                  <a:lnTo>
                    <a:pt x="102" y="62"/>
                  </a:lnTo>
                  <a:lnTo>
                    <a:pt x="102" y="0"/>
                  </a:lnTo>
                  <a:lnTo>
                    <a:pt x="0" y="0"/>
                  </a:lnTo>
                  <a:lnTo>
                    <a:pt x="0" y="62"/>
                  </a:lnTo>
                  <a:close/>
                  <a:moveTo>
                    <a:pt x="19" y="21"/>
                  </a:moveTo>
                  <a:lnTo>
                    <a:pt x="81" y="21"/>
                  </a:lnTo>
                  <a:lnTo>
                    <a:pt x="81" y="40"/>
                  </a:lnTo>
                  <a:lnTo>
                    <a:pt x="19" y="40"/>
                  </a:lnTo>
                  <a:lnTo>
                    <a:pt x="1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54" name="Google Shape;1554;p47"/>
          <p:cNvSpPr/>
          <p:nvPr/>
        </p:nvSpPr>
        <p:spPr>
          <a:xfrm>
            <a:off x="5599536" y="2019884"/>
            <a:ext cx="382570" cy="382571"/>
          </a:xfrm>
          <a:custGeom>
            <a:avLst/>
            <a:gdLst/>
            <a:ahLst/>
            <a:cxnLst/>
            <a:rect l="l" t="t" r="r" b="b"/>
            <a:pathLst>
              <a:path w="146" h="146" extrusionOk="0">
                <a:moveTo>
                  <a:pt x="128" y="77"/>
                </a:moveTo>
                <a:cubicBezTo>
                  <a:pt x="146" y="77"/>
                  <a:pt x="146" y="77"/>
                  <a:pt x="146" y="77"/>
                </a:cubicBezTo>
                <a:cubicBezTo>
                  <a:pt x="146" y="69"/>
                  <a:pt x="146" y="69"/>
                  <a:pt x="146" y="69"/>
                </a:cubicBezTo>
                <a:cubicBezTo>
                  <a:pt x="128" y="69"/>
                  <a:pt x="128" y="69"/>
                  <a:pt x="128" y="69"/>
                </a:cubicBezTo>
                <a:cubicBezTo>
                  <a:pt x="126" y="64"/>
                  <a:pt x="121" y="60"/>
                  <a:pt x="116" y="60"/>
                </a:cubicBezTo>
                <a:cubicBezTo>
                  <a:pt x="110" y="60"/>
                  <a:pt x="106" y="64"/>
                  <a:pt x="104" y="69"/>
                </a:cubicBezTo>
                <a:cubicBezTo>
                  <a:pt x="85" y="69"/>
                  <a:pt x="85" y="69"/>
                  <a:pt x="85" y="69"/>
                </a:cubicBezTo>
                <a:cubicBezTo>
                  <a:pt x="84" y="65"/>
                  <a:pt x="81" y="62"/>
                  <a:pt x="77" y="61"/>
                </a:cubicBezTo>
                <a:cubicBezTo>
                  <a:pt x="77" y="49"/>
                  <a:pt x="77" y="49"/>
                  <a:pt x="77" y="49"/>
                </a:cubicBezTo>
                <a:cubicBezTo>
                  <a:pt x="84" y="43"/>
                  <a:pt x="95" y="31"/>
                  <a:pt x="95" y="22"/>
                </a:cubicBezTo>
                <a:cubicBezTo>
                  <a:pt x="95" y="10"/>
                  <a:pt x="85" y="0"/>
                  <a:pt x="73" y="0"/>
                </a:cubicBezTo>
                <a:cubicBezTo>
                  <a:pt x="61" y="0"/>
                  <a:pt x="52" y="10"/>
                  <a:pt x="52" y="22"/>
                </a:cubicBezTo>
                <a:cubicBezTo>
                  <a:pt x="52" y="31"/>
                  <a:pt x="63" y="43"/>
                  <a:pt x="69" y="49"/>
                </a:cubicBezTo>
                <a:cubicBezTo>
                  <a:pt x="69" y="61"/>
                  <a:pt x="69" y="61"/>
                  <a:pt x="69" y="61"/>
                </a:cubicBezTo>
                <a:cubicBezTo>
                  <a:pt x="65" y="62"/>
                  <a:pt x="62" y="65"/>
                  <a:pt x="61" y="69"/>
                </a:cubicBezTo>
                <a:cubicBezTo>
                  <a:pt x="43" y="69"/>
                  <a:pt x="43" y="69"/>
                  <a:pt x="43" y="69"/>
                </a:cubicBezTo>
                <a:cubicBezTo>
                  <a:pt x="41" y="64"/>
                  <a:pt x="36" y="60"/>
                  <a:pt x="31" y="60"/>
                </a:cubicBezTo>
                <a:cubicBezTo>
                  <a:pt x="25" y="60"/>
                  <a:pt x="20" y="64"/>
                  <a:pt x="19" y="69"/>
                </a:cubicBezTo>
                <a:cubicBezTo>
                  <a:pt x="0" y="69"/>
                  <a:pt x="0" y="69"/>
                  <a:pt x="0" y="69"/>
                </a:cubicBezTo>
                <a:cubicBezTo>
                  <a:pt x="0" y="77"/>
                  <a:pt x="0" y="77"/>
                  <a:pt x="0" y="77"/>
                </a:cubicBezTo>
                <a:cubicBezTo>
                  <a:pt x="19" y="77"/>
                  <a:pt x="19" y="77"/>
                  <a:pt x="19" y="77"/>
                </a:cubicBezTo>
                <a:cubicBezTo>
                  <a:pt x="20" y="81"/>
                  <a:pt x="23" y="84"/>
                  <a:pt x="26" y="85"/>
                </a:cubicBezTo>
                <a:cubicBezTo>
                  <a:pt x="26" y="97"/>
                  <a:pt x="26" y="97"/>
                  <a:pt x="26" y="97"/>
                </a:cubicBezTo>
                <a:cubicBezTo>
                  <a:pt x="20" y="104"/>
                  <a:pt x="9" y="116"/>
                  <a:pt x="9" y="125"/>
                </a:cubicBezTo>
                <a:cubicBezTo>
                  <a:pt x="9" y="136"/>
                  <a:pt x="19" y="146"/>
                  <a:pt x="31" y="146"/>
                </a:cubicBezTo>
                <a:cubicBezTo>
                  <a:pt x="42" y="146"/>
                  <a:pt x="52" y="136"/>
                  <a:pt x="52" y="125"/>
                </a:cubicBezTo>
                <a:cubicBezTo>
                  <a:pt x="52" y="116"/>
                  <a:pt x="41" y="104"/>
                  <a:pt x="35" y="97"/>
                </a:cubicBezTo>
                <a:cubicBezTo>
                  <a:pt x="35" y="85"/>
                  <a:pt x="35" y="85"/>
                  <a:pt x="35" y="85"/>
                </a:cubicBezTo>
                <a:cubicBezTo>
                  <a:pt x="38" y="84"/>
                  <a:pt x="41" y="81"/>
                  <a:pt x="43" y="77"/>
                </a:cubicBezTo>
                <a:cubicBezTo>
                  <a:pt x="61" y="77"/>
                  <a:pt x="61" y="77"/>
                  <a:pt x="61" y="77"/>
                </a:cubicBezTo>
                <a:cubicBezTo>
                  <a:pt x="63" y="82"/>
                  <a:pt x="68" y="86"/>
                  <a:pt x="73" y="86"/>
                </a:cubicBezTo>
                <a:cubicBezTo>
                  <a:pt x="79" y="86"/>
                  <a:pt x="84" y="82"/>
                  <a:pt x="85" y="77"/>
                </a:cubicBezTo>
                <a:cubicBezTo>
                  <a:pt x="104" y="77"/>
                  <a:pt x="104" y="77"/>
                  <a:pt x="104" y="77"/>
                </a:cubicBezTo>
                <a:cubicBezTo>
                  <a:pt x="105" y="81"/>
                  <a:pt x="108" y="84"/>
                  <a:pt x="112" y="85"/>
                </a:cubicBezTo>
                <a:cubicBezTo>
                  <a:pt x="112" y="97"/>
                  <a:pt x="112" y="97"/>
                  <a:pt x="112" y="97"/>
                </a:cubicBezTo>
                <a:cubicBezTo>
                  <a:pt x="105" y="104"/>
                  <a:pt x="95" y="116"/>
                  <a:pt x="95" y="125"/>
                </a:cubicBezTo>
                <a:cubicBezTo>
                  <a:pt x="95" y="136"/>
                  <a:pt x="104" y="146"/>
                  <a:pt x="116" y="146"/>
                </a:cubicBezTo>
                <a:cubicBezTo>
                  <a:pt x="128" y="146"/>
                  <a:pt x="137" y="136"/>
                  <a:pt x="137" y="125"/>
                </a:cubicBezTo>
                <a:cubicBezTo>
                  <a:pt x="137" y="116"/>
                  <a:pt x="126" y="104"/>
                  <a:pt x="120" y="97"/>
                </a:cubicBezTo>
                <a:cubicBezTo>
                  <a:pt x="120" y="85"/>
                  <a:pt x="120" y="85"/>
                  <a:pt x="120" y="85"/>
                </a:cubicBezTo>
                <a:cubicBezTo>
                  <a:pt x="124" y="84"/>
                  <a:pt x="127" y="81"/>
                  <a:pt x="128" y="77"/>
                </a:cubicBezTo>
                <a:close/>
                <a:moveTo>
                  <a:pt x="116" y="69"/>
                </a:moveTo>
                <a:cubicBezTo>
                  <a:pt x="118" y="69"/>
                  <a:pt x="120" y="71"/>
                  <a:pt x="120" y="73"/>
                </a:cubicBezTo>
                <a:cubicBezTo>
                  <a:pt x="120" y="76"/>
                  <a:pt x="118" y="77"/>
                  <a:pt x="116" y="77"/>
                </a:cubicBezTo>
                <a:cubicBezTo>
                  <a:pt x="113" y="77"/>
                  <a:pt x="112" y="76"/>
                  <a:pt x="112" y="73"/>
                </a:cubicBezTo>
                <a:cubicBezTo>
                  <a:pt x="112" y="71"/>
                  <a:pt x="113" y="69"/>
                  <a:pt x="116" y="69"/>
                </a:cubicBezTo>
                <a:close/>
                <a:moveTo>
                  <a:pt x="60" y="22"/>
                </a:moveTo>
                <a:cubicBezTo>
                  <a:pt x="60" y="15"/>
                  <a:pt x="66" y="9"/>
                  <a:pt x="73" y="9"/>
                </a:cubicBezTo>
                <a:cubicBezTo>
                  <a:pt x="80" y="9"/>
                  <a:pt x="86" y="15"/>
                  <a:pt x="86" y="22"/>
                </a:cubicBezTo>
                <a:cubicBezTo>
                  <a:pt x="86" y="26"/>
                  <a:pt x="79" y="35"/>
                  <a:pt x="73" y="41"/>
                </a:cubicBezTo>
                <a:cubicBezTo>
                  <a:pt x="67" y="35"/>
                  <a:pt x="60" y="26"/>
                  <a:pt x="60" y="22"/>
                </a:cubicBezTo>
                <a:close/>
                <a:moveTo>
                  <a:pt x="43" y="125"/>
                </a:moveTo>
                <a:cubicBezTo>
                  <a:pt x="43" y="132"/>
                  <a:pt x="38" y="137"/>
                  <a:pt x="31" y="137"/>
                </a:cubicBezTo>
                <a:cubicBezTo>
                  <a:pt x="24" y="137"/>
                  <a:pt x="18" y="132"/>
                  <a:pt x="18" y="125"/>
                </a:cubicBezTo>
                <a:cubicBezTo>
                  <a:pt x="18" y="120"/>
                  <a:pt x="25" y="111"/>
                  <a:pt x="31" y="105"/>
                </a:cubicBezTo>
                <a:cubicBezTo>
                  <a:pt x="37" y="111"/>
                  <a:pt x="43" y="120"/>
                  <a:pt x="43" y="125"/>
                </a:cubicBezTo>
                <a:close/>
                <a:moveTo>
                  <a:pt x="31" y="77"/>
                </a:moveTo>
                <a:cubicBezTo>
                  <a:pt x="28" y="77"/>
                  <a:pt x="26" y="76"/>
                  <a:pt x="26" y="73"/>
                </a:cubicBezTo>
                <a:cubicBezTo>
                  <a:pt x="26" y="71"/>
                  <a:pt x="28" y="69"/>
                  <a:pt x="31" y="69"/>
                </a:cubicBezTo>
                <a:cubicBezTo>
                  <a:pt x="33" y="69"/>
                  <a:pt x="35" y="71"/>
                  <a:pt x="35" y="73"/>
                </a:cubicBezTo>
                <a:cubicBezTo>
                  <a:pt x="35" y="76"/>
                  <a:pt x="33" y="77"/>
                  <a:pt x="31" y="77"/>
                </a:cubicBezTo>
                <a:close/>
                <a:moveTo>
                  <a:pt x="73" y="77"/>
                </a:moveTo>
                <a:cubicBezTo>
                  <a:pt x="71" y="77"/>
                  <a:pt x="69" y="76"/>
                  <a:pt x="69" y="73"/>
                </a:cubicBezTo>
                <a:cubicBezTo>
                  <a:pt x="69" y="71"/>
                  <a:pt x="71" y="69"/>
                  <a:pt x="73" y="69"/>
                </a:cubicBezTo>
                <a:cubicBezTo>
                  <a:pt x="76" y="69"/>
                  <a:pt x="77" y="71"/>
                  <a:pt x="77" y="73"/>
                </a:cubicBezTo>
                <a:cubicBezTo>
                  <a:pt x="77" y="76"/>
                  <a:pt x="76" y="77"/>
                  <a:pt x="73" y="77"/>
                </a:cubicBezTo>
                <a:close/>
                <a:moveTo>
                  <a:pt x="129" y="125"/>
                </a:moveTo>
                <a:cubicBezTo>
                  <a:pt x="129" y="132"/>
                  <a:pt x="123" y="137"/>
                  <a:pt x="116" y="137"/>
                </a:cubicBezTo>
                <a:cubicBezTo>
                  <a:pt x="109" y="137"/>
                  <a:pt x="103" y="132"/>
                  <a:pt x="103" y="125"/>
                </a:cubicBezTo>
                <a:cubicBezTo>
                  <a:pt x="103" y="120"/>
                  <a:pt x="110" y="111"/>
                  <a:pt x="116" y="105"/>
                </a:cubicBezTo>
                <a:cubicBezTo>
                  <a:pt x="122" y="111"/>
                  <a:pt x="129" y="120"/>
                  <a:pt x="129" y="12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5" name="Google Shape;1555;p47"/>
          <p:cNvGrpSpPr/>
          <p:nvPr/>
        </p:nvGrpSpPr>
        <p:grpSpPr>
          <a:xfrm>
            <a:off x="3161893" y="2056268"/>
            <a:ext cx="381468" cy="312010"/>
            <a:chOff x="3161893" y="2056268"/>
            <a:chExt cx="381468" cy="312010"/>
          </a:xfrm>
        </p:grpSpPr>
        <p:sp>
          <p:nvSpPr>
            <p:cNvPr id="1556" name="Google Shape;1556;p47"/>
            <p:cNvSpPr/>
            <p:nvPr/>
          </p:nvSpPr>
          <p:spPr>
            <a:xfrm>
              <a:off x="3161893" y="2278974"/>
              <a:ext cx="381468" cy="89304"/>
            </a:xfrm>
            <a:custGeom>
              <a:avLst/>
              <a:gdLst/>
              <a:ahLst/>
              <a:cxnLst/>
              <a:rect l="l" t="t" r="r" b="b"/>
              <a:pathLst>
                <a:path w="346" h="81" extrusionOk="0">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47"/>
            <p:cNvSpPr/>
            <p:nvPr/>
          </p:nvSpPr>
          <p:spPr>
            <a:xfrm>
              <a:off x="3161893" y="2166518"/>
              <a:ext cx="381468" cy="89304"/>
            </a:xfrm>
            <a:custGeom>
              <a:avLst/>
              <a:gdLst/>
              <a:ahLst/>
              <a:cxnLst/>
              <a:rect l="l" t="t" r="r" b="b"/>
              <a:pathLst>
                <a:path w="346" h="81" extrusionOk="0">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47"/>
            <p:cNvSpPr/>
            <p:nvPr/>
          </p:nvSpPr>
          <p:spPr>
            <a:xfrm>
              <a:off x="3161893" y="2056268"/>
              <a:ext cx="381468" cy="89304"/>
            </a:xfrm>
            <a:custGeom>
              <a:avLst/>
              <a:gdLst/>
              <a:ahLst/>
              <a:cxnLst/>
              <a:rect l="l" t="t" r="r" b="b"/>
              <a:pathLst>
                <a:path w="346" h="81" extrusionOk="0">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9" name="Google Shape;1559;p47"/>
          <p:cNvGrpSpPr/>
          <p:nvPr/>
        </p:nvGrpSpPr>
        <p:grpSpPr>
          <a:xfrm>
            <a:off x="4783681" y="2019884"/>
            <a:ext cx="382570" cy="382571"/>
            <a:chOff x="4783681" y="2019884"/>
            <a:chExt cx="382570" cy="382571"/>
          </a:xfrm>
        </p:grpSpPr>
        <p:sp>
          <p:nvSpPr>
            <p:cNvPr id="1560" name="Google Shape;1560;p47"/>
            <p:cNvSpPr/>
            <p:nvPr/>
          </p:nvSpPr>
          <p:spPr>
            <a:xfrm>
              <a:off x="4783681" y="2019884"/>
              <a:ext cx="382570" cy="382571"/>
            </a:xfrm>
            <a:custGeom>
              <a:avLst/>
              <a:gdLst/>
              <a:ahLst/>
              <a:cxnLst/>
              <a:rect l="l" t="t" r="r" b="b"/>
              <a:pathLst>
                <a:path w="146" h="146" extrusionOk="0">
                  <a:moveTo>
                    <a:pt x="73" y="0"/>
                  </a:moveTo>
                  <a:cubicBezTo>
                    <a:pt x="69" y="0"/>
                    <a:pt x="69" y="0"/>
                    <a:pt x="69" y="0"/>
                  </a:cubicBezTo>
                  <a:cubicBezTo>
                    <a:pt x="69" y="26"/>
                    <a:pt x="69" y="26"/>
                    <a:pt x="69" y="26"/>
                  </a:cubicBezTo>
                  <a:cubicBezTo>
                    <a:pt x="73" y="26"/>
                    <a:pt x="73" y="26"/>
                    <a:pt x="73" y="26"/>
                  </a:cubicBezTo>
                  <a:cubicBezTo>
                    <a:pt x="99" y="26"/>
                    <a:pt x="120" y="47"/>
                    <a:pt x="120" y="73"/>
                  </a:cubicBezTo>
                  <a:cubicBezTo>
                    <a:pt x="121" y="99"/>
                    <a:pt x="99" y="121"/>
                    <a:pt x="73" y="120"/>
                  </a:cubicBezTo>
                  <a:cubicBezTo>
                    <a:pt x="47" y="120"/>
                    <a:pt x="26" y="99"/>
                    <a:pt x="26" y="73"/>
                  </a:cubicBezTo>
                  <a:cubicBezTo>
                    <a:pt x="26" y="69"/>
                    <a:pt x="26" y="69"/>
                    <a:pt x="26" y="69"/>
                  </a:cubicBezTo>
                  <a:cubicBezTo>
                    <a:pt x="0" y="69"/>
                    <a:pt x="0" y="69"/>
                    <a:pt x="0" y="69"/>
                  </a:cubicBezTo>
                  <a:cubicBezTo>
                    <a:pt x="0" y="73"/>
                    <a:pt x="0" y="73"/>
                    <a:pt x="0" y="73"/>
                  </a:cubicBezTo>
                  <a:cubicBezTo>
                    <a:pt x="0" y="77"/>
                    <a:pt x="1" y="81"/>
                    <a:pt x="1" y="84"/>
                  </a:cubicBezTo>
                  <a:cubicBezTo>
                    <a:pt x="7" y="119"/>
                    <a:pt x="37" y="146"/>
                    <a:pt x="73" y="146"/>
                  </a:cubicBezTo>
                  <a:cubicBezTo>
                    <a:pt x="113" y="146"/>
                    <a:pt x="146" y="113"/>
                    <a:pt x="146" y="73"/>
                  </a:cubicBezTo>
                  <a:cubicBezTo>
                    <a:pt x="146" y="33"/>
                    <a:pt x="113" y="0"/>
                    <a:pt x="73" y="0"/>
                  </a:cubicBezTo>
                  <a:close/>
                  <a:moveTo>
                    <a:pt x="73" y="137"/>
                  </a:moveTo>
                  <a:cubicBezTo>
                    <a:pt x="42" y="137"/>
                    <a:pt x="14" y="114"/>
                    <a:pt x="10" y="83"/>
                  </a:cubicBezTo>
                  <a:cubicBezTo>
                    <a:pt x="9" y="81"/>
                    <a:pt x="9" y="79"/>
                    <a:pt x="9" y="77"/>
                  </a:cubicBezTo>
                  <a:cubicBezTo>
                    <a:pt x="18" y="77"/>
                    <a:pt x="18" y="77"/>
                    <a:pt x="18" y="77"/>
                  </a:cubicBezTo>
                  <a:cubicBezTo>
                    <a:pt x="20" y="106"/>
                    <a:pt x="44" y="129"/>
                    <a:pt x="73" y="129"/>
                  </a:cubicBezTo>
                  <a:cubicBezTo>
                    <a:pt x="104" y="129"/>
                    <a:pt x="129" y="104"/>
                    <a:pt x="129" y="73"/>
                  </a:cubicBezTo>
                  <a:cubicBezTo>
                    <a:pt x="129" y="44"/>
                    <a:pt x="106" y="20"/>
                    <a:pt x="77" y="18"/>
                  </a:cubicBezTo>
                  <a:cubicBezTo>
                    <a:pt x="77" y="9"/>
                    <a:pt x="77" y="9"/>
                    <a:pt x="77" y="9"/>
                  </a:cubicBezTo>
                  <a:cubicBezTo>
                    <a:pt x="111" y="11"/>
                    <a:pt x="137" y="39"/>
                    <a:pt x="137" y="73"/>
                  </a:cubicBezTo>
                  <a:cubicBezTo>
                    <a:pt x="137" y="109"/>
                    <a:pt x="109" y="137"/>
                    <a:pt x="7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47"/>
            <p:cNvSpPr/>
            <p:nvPr/>
          </p:nvSpPr>
          <p:spPr>
            <a:xfrm>
              <a:off x="4875189" y="2111393"/>
              <a:ext cx="201759" cy="201759"/>
            </a:xfrm>
            <a:custGeom>
              <a:avLst/>
              <a:gdLst/>
              <a:ahLst/>
              <a:cxnLst/>
              <a:rect l="l" t="t" r="r" b="b"/>
              <a:pathLst>
                <a:path w="77" h="77" extrusionOk="0">
                  <a:moveTo>
                    <a:pt x="38" y="77"/>
                  </a:moveTo>
                  <a:cubicBezTo>
                    <a:pt x="59" y="77"/>
                    <a:pt x="77" y="59"/>
                    <a:pt x="77" y="38"/>
                  </a:cubicBezTo>
                  <a:cubicBezTo>
                    <a:pt x="77" y="17"/>
                    <a:pt x="59" y="0"/>
                    <a:pt x="38" y="0"/>
                  </a:cubicBezTo>
                  <a:cubicBezTo>
                    <a:pt x="17" y="0"/>
                    <a:pt x="0" y="17"/>
                    <a:pt x="0" y="38"/>
                  </a:cubicBezTo>
                  <a:cubicBezTo>
                    <a:pt x="0" y="59"/>
                    <a:pt x="17" y="77"/>
                    <a:pt x="38" y="77"/>
                  </a:cubicBezTo>
                  <a:close/>
                  <a:moveTo>
                    <a:pt x="38" y="8"/>
                  </a:moveTo>
                  <a:cubicBezTo>
                    <a:pt x="55" y="8"/>
                    <a:pt x="68" y="22"/>
                    <a:pt x="68" y="38"/>
                  </a:cubicBezTo>
                  <a:cubicBezTo>
                    <a:pt x="68" y="55"/>
                    <a:pt x="55" y="68"/>
                    <a:pt x="38" y="68"/>
                  </a:cubicBezTo>
                  <a:cubicBezTo>
                    <a:pt x="22" y="68"/>
                    <a:pt x="8" y="55"/>
                    <a:pt x="8" y="38"/>
                  </a:cubicBezTo>
                  <a:cubicBezTo>
                    <a:pt x="8" y="22"/>
                    <a:pt x="22" y="8"/>
                    <a:pt x="38"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62" name="Google Shape;1562;p47"/>
          <p:cNvGrpSpPr/>
          <p:nvPr/>
        </p:nvGrpSpPr>
        <p:grpSpPr>
          <a:xfrm>
            <a:off x="1529080" y="2019884"/>
            <a:ext cx="382570" cy="382571"/>
            <a:chOff x="1529080" y="2019884"/>
            <a:chExt cx="382570" cy="382571"/>
          </a:xfrm>
        </p:grpSpPr>
        <p:sp>
          <p:nvSpPr>
            <p:cNvPr id="1563" name="Google Shape;1563;p47"/>
            <p:cNvSpPr/>
            <p:nvPr/>
          </p:nvSpPr>
          <p:spPr>
            <a:xfrm>
              <a:off x="1529080" y="2019884"/>
              <a:ext cx="112456" cy="112456"/>
            </a:xfrm>
            <a:custGeom>
              <a:avLst/>
              <a:gdLst/>
              <a:ahLst/>
              <a:cxnLst/>
              <a:rect l="l" t="t" r="r" b="b"/>
              <a:pathLst>
                <a:path w="102" h="102" extrusionOk="0">
                  <a:moveTo>
                    <a:pt x="0" y="102"/>
                  </a:moveTo>
                  <a:lnTo>
                    <a:pt x="102" y="102"/>
                  </a:lnTo>
                  <a:lnTo>
                    <a:pt x="102" y="0"/>
                  </a:lnTo>
                  <a:lnTo>
                    <a:pt x="0" y="0"/>
                  </a:lnTo>
                  <a:lnTo>
                    <a:pt x="0" y="102"/>
                  </a:lnTo>
                  <a:close/>
                  <a:moveTo>
                    <a:pt x="36" y="83"/>
                  </a:moveTo>
                  <a:lnTo>
                    <a:pt x="83" y="36"/>
                  </a:lnTo>
                  <a:lnTo>
                    <a:pt x="83" y="83"/>
                  </a:lnTo>
                  <a:lnTo>
                    <a:pt x="36" y="83"/>
                  </a:lnTo>
                  <a:close/>
                  <a:moveTo>
                    <a:pt x="69" y="21"/>
                  </a:moveTo>
                  <a:lnTo>
                    <a:pt x="21" y="66"/>
                  </a:lnTo>
                  <a:lnTo>
                    <a:pt x="21" y="21"/>
                  </a:lnTo>
                  <a:lnTo>
                    <a:pt x="6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47"/>
            <p:cNvSpPr/>
            <p:nvPr/>
          </p:nvSpPr>
          <p:spPr>
            <a:xfrm>
              <a:off x="1529080" y="2156595"/>
              <a:ext cx="112456" cy="109149"/>
            </a:xfrm>
            <a:custGeom>
              <a:avLst/>
              <a:gdLst/>
              <a:ahLst/>
              <a:cxnLst/>
              <a:rect l="l" t="t" r="r" b="b"/>
              <a:pathLst>
                <a:path w="102" h="99" extrusionOk="0">
                  <a:moveTo>
                    <a:pt x="0" y="99"/>
                  </a:moveTo>
                  <a:lnTo>
                    <a:pt x="102" y="99"/>
                  </a:lnTo>
                  <a:lnTo>
                    <a:pt x="102" y="0"/>
                  </a:lnTo>
                  <a:lnTo>
                    <a:pt x="0" y="0"/>
                  </a:lnTo>
                  <a:lnTo>
                    <a:pt x="0" y="99"/>
                  </a:lnTo>
                  <a:close/>
                  <a:moveTo>
                    <a:pt x="21" y="19"/>
                  </a:moveTo>
                  <a:lnTo>
                    <a:pt x="83" y="19"/>
                  </a:lnTo>
                  <a:lnTo>
                    <a:pt x="83" y="80"/>
                  </a:lnTo>
                  <a:lnTo>
                    <a:pt x="21" y="8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47"/>
            <p:cNvSpPr/>
            <p:nvPr/>
          </p:nvSpPr>
          <p:spPr>
            <a:xfrm>
              <a:off x="1529080" y="2289999"/>
              <a:ext cx="112456" cy="112456"/>
            </a:xfrm>
            <a:custGeom>
              <a:avLst/>
              <a:gdLst/>
              <a:ahLst/>
              <a:cxnLst/>
              <a:rect l="l" t="t" r="r" b="b"/>
              <a:pathLst>
                <a:path w="102" h="102" extrusionOk="0">
                  <a:moveTo>
                    <a:pt x="0" y="102"/>
                  </a:moveTo>
                  <a:lnTo>
                    <a:pt x="102" y="102"/>
                  </a:lnTo>
                  <a:lnTo>
                    <a:pt x="102" y="0"/>
                  </a:lnTo>
                  <a:lnTo>
                    <a:pt x="0" y="0"/>
                  </a:lnTo>
                  <a:lnTo>
                    <a:pt x="0" y="102"/>
                  </a:lnTo>
                  <a:close/>
                  <a:moveTo>
                    <a:pt x="36" y="81"/>
                  </a:moveTo>
                  <a:lnTo>
                    <a:pt x="83" y="35"/>
                  </a:lnTo>
                  <a:lnTo>
                    <a:pt x="83" y="81"/>
                  </a:lnTo>
                  <a:lnTo>
                    <a:pt x="36" y="81"/>
                  </a:lnTo>
                  <a:close/>
                  <a:moveTo>
                    <a:pt x="69" y="21"/>
                  </a:moveTo>
                  <a:lnTo>
                    <a:pt x="21" y="66"/>
                  </a:lnTo>
                  <a:lnTo>
                    <a:pt x="21" y="21"/>
                  </a:lnTo>
                  <a:lnTo>
                    <a:pt x="6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47"/>
            <p:cNvSpPr/>
            <p:nvPr/>
          </p:nvSpPr>
          <p:spPr>
            <a:xfrm>
              <a:off x="1660279" y="2019884"/>
              <a:ext cx="251372" cy="112456"/>
            </a:xfrm>
            <a:custGeom>
              <a:avLst/>
              <a:gdLst/>
              <a:ahLst/>
              <a:cxnLst/>
              <a:rect l="l" t="t" r="r" b="b"/>
              <a:pathLst>
                <a:path w="228" h="102" extrusionOk="0">
                  <a:moveTo>
                    <a:pt x="52" y="0"/>
                  </a:moveTo>
                  <a:lnTo>
                    <a:pt x="0" y="52"/>
                  </a:lnTo>
                  <a:lnTo>
                    <a:pt x="52" y="102"/>
                  </a:lnTo>
                  <a:lnTo>
                    <a:pt x="228" y="102"/>
                  </a:lnTo>
                  <a:lnTo>
                    <a:pt x="228" y="0"/>
                  </a:lnTo>
                  <a:lnTo>
                    <a:pt x="52" y="0"/>
                  </a:lnTo>
                  <a:close/>
                  <a:moveTo>
                    <a:pt x="206" y="83"/>
                  </a:moveTo>
                  <a:lnTo>
                    <a:pt x="59" y="83"/>
                  </a:lnTo>
                  <a:lnTo>
                    <a:pt x="28" y="52"/>
                  </a:lnTo>
                  <a:lnTo>
                    <a:pt x="59" y="21"/>
                  </a:lnTo>
                  <a:lnTo>
                    <a:pt x="206" y="21"/>
                  </a:lnTo>
                  <a:lnTo>
                    <a:pt x="206" y="8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47"/>
            <p:cNvSpPr/>
            <p:nvPr/>
          </p:nvSpPr>
          <p:spPr>
            <a:xfrm>
              <a:off x="1660279" y="2156595"/>
              <a:ext cx="251372" cy="109149"/>
            </a:xfrm>
            <a:custGeom>
              <a:avLst/>
              <a:gdLst/>
              <a:ahLst/>
              <a:cxnLst/>
              <a:rect l="l" t="t" r="r" b="b"/>
              <a:pathLst>
                <a:path w="228" h="99" extrusionOk="0">
                  <a:moveTo>
                    <a:pt x="0" y="49"/>
                  </a:moveTo>
                  <a:lnTo>
                    <a:pt x="52" y="99"/>
                  </a:lnTo>
                  <a:lnTo>
                    <a:pt x="228" y="99"/>
                  </a:lnTo>
                  <a:lnTo>
                    <a:pt x="228" y="0"/>
                  </a:lnTo>
                  <a:lnTo>
                    <a:pt x="52" y="0"/>
                  </a:lnTo>
                  <a:lnTo>
                    <a:pt x="0" y="49"/>
                  </a:lnTo>
                  <a:close/>
                  <a:moveTo>
                    <a:pt x="206" y="19"/>
                  </a:moveTo>
                  <a:lnTo>
                    <a:pt x="206" y="80"/>
                  </a:lnTo>
                  <a:lnTo>
                    <a:pt x="59" y="80"/>
                  </a:lnTo>
                  <a:lnTo>
                    <a:pt x="28" y="49"/>
                  </a:lnTo>
                  <a:lnTo>
                    <a:pt x="59" y="19"/>
                  </a:lnTo>
                  <a:lnTo>
                    <a:pt x="206"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47"/>
            <p:cNvSpPr/>
            <p:nvPr/>
          </p:nvSpPr>
          <p:spPr>
            <a:xfrm>
              <a:off x="1660279" y="2289999"/>
              <a:ext cx="251372" cy="112456"/>
            </a:xfrm>
            <a:custGeom>
              <a:avLst/>
              <a:gdLst/>
              <a:ahLst/>
              <a:cxnLst/>
              <a:rect l="l" t="t" r="r" b="b"/>
              <a:pathLst>
                <a:path w="228" h="102" extrusionOk="0">
                  <a:moveTo>
                    <a:pt x="0" y="52"/>
                  </a:moveTo>
                  <a:lnTo>
                    <a:pt x="52" y="102"/>
                  </a:lnTo>
                  <a:lnTo>
                    <a:pt x="228" y="102"/>
                  </a:lnTo>
                  <a:lnTo>
                    <a:pt x="228" y="0"/>
                  </a:lnTo>
                  <a:lnTo>
                    <a:pt x="52" y="0"/>
                  </a:lnTo>
                  <a:lnTo>
                    <a:pt x="0" y="52"/>
                  </a:lnTo>
                  <a:close/>
                  <a:moveTo>
                    <a:pt x="206" y="21"/>
                  </a:moveTo>
                  <a:lnTo>
                    <a:pt x="206" y="81"/>
                  </a:lnTo>
                  <a:lnTo>
                    <a:pt x="59" y="81"/>
                  </a:lnTo>
                  <a:lnTo>
                    <a:pt x="28" y="52"/>
                  </a:lnTo>
                  <a:lnTo>
                    <a:pt x="59" y="21"/>
                  </a:lnTo>
                  <a:lnTo>
                    <a:pt x="206"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47"/>
            <p:cNvSpPr/>
            <p:nvPr/>
          </p:nvSpPr>
          <p:spPr>
            <a:xfrm>
              <a:off x="1727531" y="2061780"/>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47"/>
            <p:cNvSpPr/>
            <p:nvPr/>
          </p:nvSpPr>
          <p:spPr>
            <a:xfrm>
              <a:off x="1782657" y="2061780"/>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47"/>
            <p:cNvSpPr/>
            <p:nvPr/>
          </p:nvSpPr>
          <p:spPr>
            <a:xfrm>
              <a:off x="1839987" y="2061780"/>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47"/>
            <p:cNvSpPr/>
            <p:nvPr/>
          </p:nvSpPr>
          <p:spPr>
            <a:xfrm>
              <a:off x="1727531" y="2195184"/>
              <a:ext cx="31973" cy="31973"/>
            </a:xfrm>
            <a:custGeom>
              <a:avLst/>
              <a:gdLst/>
              <a:ahLst/>
              <a:cxnLst/>
              <a:rect l="l" t="t" r="r" b="b"/>
              <a:pathLst>
                <a:path w="29" h="29" extrusionOk="0">
                  <a:moveTo>
                    <a:pt x="15" y="0"/>
                  </a:moveTo>
                  <a:lnTo>
                    <a:pt x="29" y="14"/>
                  </a:lnTo>
                  <a:lnTo>
                    <a:pt x="15" y="29"/>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3" name="Google Shape;1573;p47"/>
            <p:cNvSpPr/>
            <p:nvPr/>
          </p:nvSpPr>
          <p:spPr>
            <a:xfrm>
              <a:off x="1782657" y="2195184"/>
              <a:ext cx="31973" cy="31973"/>
            </a:xfrm>
            <a:custGeom>
              <a:avLst/>
              <a:gdLst/>
              <a:ahLst/>
              <a:cxnLst/>
              <a:rect l="l" t="t" r="r" b="b"/>
              <a:pathLst>
                <a:path w="29" h="29" extrusionOk="0">
                  <a:moveTo>
                    <a:pt x="14" y="0"/>
                  </a:moveTo>
                  <a:lnTo>
                    <a:pt x="29" y="14"/>
                  </a:lnTo>
                  <a:lnTo>
                    <a:pt x="14" y="29"/>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47"/>
            <p:cNvSpPr/>
            <p:nvPr/>
          </p:nvSpPr>
          <p:spPr>
            <a:xfrm>
              <a:off x="1839987" y="2195184"/>
              <a:ext cx="31973" cy="31973"/>
            </a:xfrm>
            <a:custGeom>
              <a:avLst/>
              <a:gdLst/>
              <a:ahLst/>
              <a:cxnLst/>
              <a:rect l="l" t="t" r="r" b="b"/>
              <a:pathLst>
                <a:path w="29" h="29" extrusionOk="0">
                  <a:moveTo>
                    <a:pt x="15" y="0"/>
                  </a:moveTo>
                  <a:lnTo>
                    <a:pt x="29" y="14"/>
                  </a:lnTo>
                  <a:lnTo>
                    <a:pt x="15" y="29"/>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47"/>
            <p:cNvSpPr/>
            <p:nvPr/>
          </p:nvSpPr>
          <p:spPr>
            <a:xfrm>
              <a:off x="1727531" y="2331895"/>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47"/>
            <p:cNvSpPr/>
            <p:nvPr/>
          </p:nvSpPr>
          <p:spPr>
            <a:xfrm>
              <a:off x="1782657" y="2331895"/>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47"/>
            <p:cNvSpPr/>
            <p:nvPr/>
          </p:nvSpPr>
          <p:spPr>
            <a:xfrm>
              <a:off x="1839987" y="2331895"/>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8" name="Google Shape;1578;p47"/>
          <p:cNvGrpSpPr/>
          <p:nvPr/>
        </p:nvGrpSpPr>
        <p:grpSpPr>
          <a:xfrm>
            <a:off x="2344935" y="2019884"/>
            <a:ext cx="382570" cy="382571"/>
            <a:chOff x="2344935" y="2019884"/>
            <a:chExt cx="382570" cy="382571"/>
          </a:xfrm>
        </p:grpSpPr>
        <p:sp>
          <p:nvSpPr>
            <p:cNvPr id="1579" name="Google Shape;1579;p47"/>
            <p:cNvSpPr/>
            <p:nvPr/>
          </p:nvSpPr>
          <p:spPr>
            <a:xfrm>
              <a:off x="2481646" y="2019884"/>
              <a:ext cx="245859" cy="382571"/>
            </a:xfrm>
            <a:custGeom>
              <a:avLst/>
              <a:gdLst/>
              <a:ahLst/>
              <a:cxnLst/>
              <a:rect l="l" t="t" r="r" b="b"/>
              <a:pathLst>
                <a:path w="223" h="347" extrusionOk="0">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47"/>
            <p:cNvSpPr/>
            <p:nvPr/>
          </p:nvSpPr>
          <p:spPr>
            <a:xfrm>
              <a:off x="2392344" y="2043037"/>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47"/>
            <p:cNvSpPr/>
            <p:nvPr/>
          </p:nvSpPr>
          <p:spPr>
            <a:xfrm>
              <a:off x="2344935" y="2043037"/>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47"/>
            <p:cNvSpPr/>
            <p:nvPr/>
          </p:nvSpPr>
          <p:spPr>
            <a:xfrm>
              <a:off x="2392344" y="2088240"/>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47"/>
            <p:cNvSpPr/>
            <p:nvPr/>
          </p:nvSpPr>
          <p:spPr>
            <a:xfrm>
              <a:off x="2392344" y="213234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47"/>
            <p:cNvSpPr/>
            <p:nvPr/>
          </p:nvSpPr>
          <p:spPr>
            <a:xfrm>
              <a:off x="2344935" y="2132340"/>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47"/>
            <p:cNvSpPr/>
            <p:nvPr/>
          </p:nvSpPr>
          <p:spPr>
            <a:xfrm>
              <a:off x="2392344" y="217754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47"/>
            <p:cNvSpPr/>
            <p:nvPr/>
          </p:nvSpPr>
          <p:spPr>
            <a:xfrm>
              <a:off x="2392344" y="2221644"/>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47"/>
            <p:cNvSpPr/>
            <p:nvPr/>
          </p:nvSpPr>
          <p:spPr>
            <a:xfrm>
              <a:off x="2344935" y="2221644"/>
              <a:ext cx="240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47"/>
            <p:cNvSpPr/>
            <p:nvPr/>
          </p:nvSpPr>
          <p:spPr>
            <a:xfrm>
              <a:off x="2392344" y="2265744"/>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47"/>
            <p:cNvSpPr/>
            <p:nvPr/>
          </p:nvSpPr>
          <p:spPr>
            <a:xfrm>
              <a:off x="2392344" y="2313152"/>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47"/>
            <p:cNvSpPr/>
            <p:nvPr/>
          </p:nvSpPr>
          <p:spPr>
            <a:xfrm>
              <a:off x="2344935" y="2313152"/>
              <a:ext cx="24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47"/>
            <p:cNvSpPr/>
            <p:nvPr/>
          </p:nvSpPr>
          <p:spPr>
            <a:xfrm>
              <a:off x="2392344" y="2358355"/>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92" name="Google Shape;1592;p47"/>
          <p:cNvSpPr/>
          <p:nvPr/>
        </p:nvSpPr>
        <p:spPr>
          <a:xfrm>
            <a:off x="8038282" y="1414608"/>
            <a:ext cx="382570" cy="377058"/>
          </a:xfrm>
          <a:custGeom>
            <a:avLst/>
            <a:gdLst/>
            <a:ahLst/>
            <a:cxnLst/>
            <a:rect l="l" t="t" r="r" b="b"/>
            <a:pathLst>
              <a:path w="146" h="144" extrusionOk="0">
                <a:moveTo>
                  <a:pt x="137" y="50"/>
                </a:moveTo>
                <a:cubicBezTo>
                  <a:pt x="146" y="50"/>
                  <a:pt x="146" y="50"/>
                  <a:pt x="146" y="50"/>
                </a:cubicBezTo>
                <a:cubicBezTo>
                  <a:pt x="124" y="17"/>
                  <a:pt x="124" y="17"/>
                  <a:pt x="124" y="17"/>
                </a:cubicBezTo>
                <a:cubicBezTo>
                  <a:pt x="102" y="50"/>
                  <a:pt x="102" y="50"/>
                  <a:pt x="102" y="50"/>
                </a:cubicBezTo>
                <a:cubicBezTo>
                  <a:pt x="111" y="50"/>
                  <a:pt x="111" y="50"/>
                  <a:pt x="111" y="50"/>
                </a:cubicBezTo>
                <a:cubicBezTo>
                  <a:pt x="111" y="68"/>
                  <a:pt x="111" y="68"/>
                  <a:pt x="111" y="68"/>
                </a:cubicBezTo>
                <a:cubicBezTo>
                  <a:pt x="86" y="68"/>
                  <a:pt x="86" y="68"/>
                  <a:pt x="86" y="68"/>
                </a:cubicBezTo>
                <a:cubicBezTo>
                  <a:pt x="86" y="33"/>
                  <a:pt x="86" y="33"/>
                  <a:pt x="86" y="33"/>
                </a:cubicBezTo>
                <a:cubicBezTo>
                  <a:pt x="96" y="33"/>
                  <a:pt x="96" y="33"/>
                  <a:pt x="96" y="33"/>
                </a:cubicBezTo>
                <a:cubicBezTo>
                  <a:pt x="73" y="0"/>
                  <a:pt x="73" y="0"/>
                  <a:pt x="73" y="0"/>
                </a:cubicBezTo>
                <a:cubicBezTo>
                  <a:pt x="51" y="33"/>
                  <a:pt x="51" y="33"/>
                  <a:pt x="51" y="33"/>
                </a:cubicBezTo>
                <a:cubicBezTo>
                  <a:pt x="60" y="33"/>
                  <a:pt x="60" y="33"/>
                  <a:pt x="60" y="33"/>
                </a:cubicBezTo>
                <a:cubicBezTo>
                  <a:pt x="60" y="68"/>
                  <a:pt x="60" y="68"/>
                  <a:pt x="60" y="68"/>
                </a:cubicBezTo>
                <a:cubicBezTo>
                  <a:pt x="35" y="68"/>
                  <a:pt x="35" y="68"/>
                  <a:pt x="35" y="68"/>
                </a:cubicBezTo>
                <a:cubicBezTo>
                  <a:pt x="35" y="50"/>
                  <a:pt x="35" y="50"/>
                  <a:pt x="35" y="50"/>
                </a:cubicBezTo>
                <a:cubicBezTo>
                  <a:pt x="45" y="50"/>
                  <a:pt x="45" y="50"/>
                  <a:pt x="45" y="50"/>
                </a:cubicBezTo>
                <a:cubicBezTo>
                  <a:pt x="22" y="17"/>
                  <a:pt x="22" y="17"/>
                  <a:pt x="22" y="17"/>
                </a:cubicBezTo>
                <a:cubicBezTo>
                  <a:pt x="0" y="50"/>
                  <a:pt x="0" y="50"/>
                  <a:pt x="0" y="50"/>
                </a:cubicBezTo>
                <a:cubicBezTo>
                  <a:pt x="9" y="50"/>
                  <a:pt x="9" y="50"/>
                  <a:pt x="9" y="50"/>
                </a:cubicBezTo>
                <a:cubicBezTo>
                  <a:pt x="9" y="68"/>
                  <a:pt x="9" y="68"/>
                  <a:pt x="9" y="68"/>
                </a:cubicBezTo>
                <a:cubicBezTo>
                  <a:pt x="1" y="68"/>
                  <a:pt x="1" y="68"/>
                  <a:pt x="1" y="68"/>
                </a:cubicBezTo>
                <a:cubicBezTo>
                  <a:pt x="1" y="72"/>
                  <a:pt x="1" y="72"/>
                  <a:pt x="1" y="72"/>
                </a:cubicBezTo>
                <a:cubicBezTo>
                  <a:pt x="1" y="112"/>
                  <a:pt x="33" y="144"/>
                  <a:pt x="73" y="144"/>
                </a:cubicBezTo>
                <a:cubicBezTo>
                  <a:pt x="113" y="144"/>
                  <a:pt x="146" y="112"/>
                  <a:pt x="146" y="72"/>
                </a:cubicBezTo>
                <a:cubicBezTo>
                  <a:pt x="146" y="68"/>
                  <a:pt x="146" y="68"/>
                  <a:pt x="146" y="68"/>
                </a:cubicBezTo>
                <a:cubicBezTo>
                  <a:pt x="137" y="68"/>
                  <a:pt x="137" y="68"/>
                  <a:pt x="137" y="68"/>
                </a:cubicBezTo>
                <a:lnTo>
                  <a:pt x="137" y="50"/>
                </a:lnTo>
                <a:close/>
                <a:moveTo>
                  <a:pt x="118" y="42"/>
                </a:moveTo>
                <a:cubicBezTo>
                  <a:pt x="124" y="33"/>
                  <a:pt x="124" y="33"/>
                  <a:pt x="124" y="33"/>
                </a:cubicBezTo>
                <a:cubicBezTo>
                  <a:pt x="130" y="42"/>
                  <a:pt x="130" y="42"/>
                  <a:pt x="130" y="42"/>
                </a:cubicBezTo>
                <a:cubicBezTo>
                  <a:pt x="128" y="42"/>
                  <a:pt x="128" y="42"/>
                  <a:pt x="128" y="42"/>
                </a:cubicBezTo>
                <a:cubicBezTo>
                  <a:pt x="128" y="68"/>
                  <a:pt x="128" y="68"/>
                  <a:pt x="128" y="68"/>
                </a:cubicBezTo>
                <a:cubicBezTo>
                  <a:pt x="120" y="68"/>
                  <a:pt x="120" y="68"/>
                  <a:pt x="120" y="68"/>
                </a:cubicBezTo>
                <a:cubicBezTo>
                  <a:pt x="120" y="42"/>
                  <a:pt x="120" y="42"/>
                  <a:pt x="120" y="42"/>
                </a:cubicBezTo>
                <a:lnTo>
                  <a:pt x="118" y="42"/>
                </a:lnTo>
                <a:close/>
                <a:moveTo>
                  <a:pt x="69" y="97"/>
                </a:moveTo>
                <a:cubicBezTo>
                  <a:pt x="69" y="114"/>
                  <a:pt x="69" y="114"/>
                  <a:pt x="69" y="114"/>
                </a:cubicBezTo>
                <a:cubicBezTo>
                  <a:pt x="54" y="114"/>
                  <a:pt x="54" y="114"/>
                  <a:pt x="54" y="114"/>
                </a:cubicBezTo>
                <a:cubicBezTo>
                  <a:pt x="52" y="109"/>
                  <a:pt x="51" y="103"/>
                  <a:pt x="50" y="97"/>
                </a:cubicBezTo>
                <a:lnTo>
                  <a:pt x="69" y="97"/>
                </a:lnTo>
                <a:close/>
                <a:moveTo>
                  <a:pt x="48" y="89"/>
                </a:moveTo>
                <a:cubicBezTo>
                  <a:pt x="48" y="84"/>
                  <a:pt x="48" y="80"/>
                  <a:pt x="48" y="76"/>
                </a:cubicBezTo>
                <a:cubicBezTo>
                  <a:pt x="69" y="76"/>
                  <a:pt x="69" y="76"/>
                  <a:pt x="69" y="76"/>
                </a:cubicBezTo>
                <a:cubicBezTo>
                  <a:pt x="69" y="89"/>
                  <a:pt x="69" y="89"/>
                  <a:pt x="69" y="89"/>
                </a:cubicBezTo>
                <a:lnTo>
                  <a:pt x="48" y="89"/>
                </a:lnTo>
                <a:close/>
                <a:moveTo>
                  <a:pt x="77" y="123"/>
                </a:moveTo>
                <a:cubicBezTo>
                  <a:pt x="88" y="123"/>
                  <a:pt x="88" y="123"/>
                  <a:pt x="88" y="123"/>
                </a:cubicBezTo>
                <a:cubicBezTo>
                  <a:pt x="85" y="129"/>
                  <a:pt x="81" y="133"/>
                  <a:pt x="77" y="134"/>
                </a:cubicBezTo>
                <a:lnTo>
                  <a:pt x="77" y="123"/>
                </a:lnTo>
                <a:close/>
                <a:moveTo>
                  <a:pt x="69" y="134"/>
                </a:moveTo>
                <a:cubicBezTo>
                  <a:pt x="65" y="133"/>
                  <a:pt x="61" y="129"/>
                  <a:pt x="58" y="123"/>
                </a:cubicBezTo>
                <a:cubicBezTo>
                  <a:pt x="69" y="123"/>
                  <a:pt x="69" y="123"/>
                  <a:pt x="69" y="123"/>
                </a:cubicBezTo>
                <a:lnTo>
                  <a:pt x="69" y="134"/>
                </a:lnTo>
                <a:close/>
                <a:moveTo>
                  <a:pt x="49" y="123"/>
                </a:moveTo>
                <a:cubicBezTo>
                  <a:pt x="50" y="126"/>
                  <a:pt x="52" y="130"/>
                  <a:pt x="54" y="133"/>
                </a:cubicBezTo>
                <a:cubicBezTo>
                  <a:pt x="47" y="130"/>
                  <a:pt x="41" y="127"/>
                  <a:pt x="35" y="123"/>
                </a:cubicBezTo>
                <a:lnTo>
                  <a:pt x="49" y="123"/>
                </a:lnTo>
                <a:close/>
                <a:moveTo>
                  <a:pt x="97" y="123"/>
                </a:moveTo>
                <a:cubicBezTo>
                  <a:pt x="111" y="123"/>
                  <a:pt x="111" y="123"/>
                  <a:pt x="111" y="123"/>
                </a:cubicBezTo>
                <a:cubicBezTo>
                  <a:pt x="106" y="127"/>
                  <a:pt x="99" y="131"/>
                  <a:pt x="92" y="133"/>
                </a:cubicBezTo>
                <a:cubicBezTo>
                  <a:pt x="94" y="130"/>
                  <a:pt x="96" y="126"/>
                  <a:pt x="97" y="123"/>
                </a:cubicBezTo>
                <a:close/>
                <a:moveTo>
                  <a:pt x="77" y="114"/>
                </a:moveTo>
                <a:cubicBezTo>
                  <a:pt x="77" y="97"/>
                  <a:pt x="77" y="97"/>
                  <a:pt x="77" y="97"/>
                </a:cubicBezTo>
                <a:cubicBezTo>
                  <a:pt x="96" y="97"/>
                  <a:pt x="96" y="97"/>
                  <a:pt x="96" y="97"/>
                </a:cubicBezTo>
                <a:cubicBezTo>
                  <a:pt x="95" y="103"/>
                  <a:pt x="94" y="109"/>
                  <a:pt x="92" y="114"/>
                </a:cubicBezTo>
                <a:lnTo>
                  <a:pt x="77" y="114"/>
                </a:lnTo>
                <a:close/>
                <a:moveTo>
                  <a:pt x="77" y="89"/>
                </a:moveTo>
                <a:cubicBezTo>
                  <a:pt x="77" y="76"/>
                  <a:pt x="77" y="76"/>
                  <a:pt x="77" y="76"/>
                </a:cubicBezTo>
                <a:cubicBezTo>
                  <a:pt x="98" y="76"/>
                  <a:pt x="98" y="76"/>
                  <a:pt x="98" y="76"/>
                </a:cubicBezTo>
                <a:cubicBezTo>
                  <a:pt x="98" y="80"/>
                  <a:pt x="98" y="84"/>
                  <a:pt x="98" y="89"/>
                </a:cubicBezTo>
                <a:lnTo>
                  <a:pt x="77" y="89"/>
                </a:lnTo>
                <a:close/>
                <a:moveTo>
                  <a:pt x="67" y="25"/>
                </a:moveTo>
                <a:cubicBezTo>
                  <a:pt x="73" y="15"/>
                  <a:pt x="73" y="15"/>
                  <a:pt x="73" y="15"/>
                </a:cubicBezTo>
                <a:cubicBezTo>
                  <a:pt x="80" y="25"/>
                  <a:pt x="80" y="25"/>
                  <a:pt x="80" y="25"/>
                </a:cubicBezTo>
                <a:cubicBezTo>
                  <a:pt x="77" y="25"/>
                  <a:pt x="77" y="25"/>
                  <a:pt x="77" y="25"/>
                </a:cubicBezTo>
                <a:cubicBezTo>
                  <a:pt x="77" y="68"/>
                  <a:pt x="77" y="68"/>
                  <a:pt x="77" y="68"/>
                </a:cubicBezTo>
                <a:cubicBezTo>
                  <a:pt x="69" y="68"/>
                  <a:pt x="69" y="68"/>
                  <a:pt x="69" y="68"/>
                </a:cubicBezTo>
                <a:cubicBezTo>
                  <a:pt x="69" y="25"/>
                  <a:pt x="69" y="25"/>
                  <a:pt x="69" y="25"/>
                </a:cubicBezTo>
                <a:lnTo>
                  <a:pt x="67" y="25"/>
                </a:lnTo>
                <a:close/>
                <a:moveTo>
                  <a:pt x="16" y="42"/>
                </a:moveTo>
                <a:cubicBezTo>
                  <a:pt x="22" y="33"/>
                  <a:pt x="22" y="33"/>
                  <a:pt x="22" y="33"/>
                </a:cubicBezTo>
                <a:cubicBezTo>
                  <a:pt x="29" y="42"/>
                  <a:pt x="29" y="42"/>
                  <a:pt x="29" y="42"/>
                </a:cubicBezTo>
                <a:cubicBezTo>
                  <a:pt x="26" y="42"/>
                  <a:pt x="26" y="42"/>
                  <a:pt x="26" y="42"/>
                </a:cubicBezTo>
                <a:cubicBezTo>
                  <a:pt x="26" y="68"/>
                  <a:pt x="26" y="68"/>
                  <a:pt x="26" y="68"/>
                </a:cubicBezTo>
                <a:cubicBezTo>
                  <a:pt x="18" y="68"/>
                  <a:pt x="18" y="68"/>
                  <a:pt x="18" y="68"/>
                </a:cubicBezTo>
                <a:cubicBezTo>
                  <a:pt x="18" y="42"/>
                  <a:pt x="18" y="42"/>
                  <a:pt x="18" y="42"/>
                </a:cubicBezTo>
                <a:lnTo>
                  <a:pt x="16" y="42"/>
                </a:lnTo>
                <a:close/>
                <a:moveTo>
                  <a:pt x="39" y="76"/>
                </a:moveTo>
                <a:cubicBezTo>
                  <a:pt x="39" y="80"/>
                  <a:pt x="40" y="84"/>
                  <a:pt x="40" y="89"/>
                </a:cubicBezTo>
                <a:cubicBezTo>
                  <a:pt x="11" y="89"/>
                  <a:pt x="11" y="89"/>
                  <a:pt x="11" y="89"/>
                </a:cubicBezTo>
                <a:cubicBezTo>
                  <a:pt x="10" y="84"/>
                  <a:pt x="9" y="80"/>
                  <a:pt x="9" y="76"/>
                </a:cubicBezTo>
                <a:lnTo>
                  <a:pt x="39" y="76"/>
                </a:lnTo>
                <a:close/>
                <a:moveTo>
                  <a:pt x="14" y="97"/>
                </a:moveTo>
                <a:cubicBezTo>
                  <a:pt x="41" y="97"/>
                  <a:pt x="41" y="97"/>
                  <a:pt x="41" y="97"/>
                </a:cubicBezTo>
                <a:cubicBezTo>
                  <a:pt x="42" y="103"/>
                  <a:pt x="44" y="109"/>
                  <a:pt x="45" y="114"/>
                </a:cubicBezTo>
                <a:cubicBezTo>
                  <a:pt x="25" y="114"/>
                  <a:pt x="25" y="114"/>
                  <a:pt x="25" y="114"/>
                </a:cubicBezTo>
                <a:cubicBezTo>
                  <a:pt x="21" y="109"/>
                  <a:pt x="17" y="103"/>
                  <a:pt x="14" y="97"/>
                </a:cubicBezTo>
                <a:close/>
                <a:moveTo>
                  <a:pt x="121" y="114"/>
                </a:moveTo>
                <a:cubicBezTo>
                  <a:pt x="101" y="114"/>
                  <a:pt x="101" y="114"/>
                  <a:pt x="101" y="114"/>
                </a:cubicBezTo>
                <a:cubicBezTo>
                  <a:pt x="103" y="109"/>
                  <a:pt x="104" y="103"/>
                  <a:pt x="105" y="97"/>
                </a:cubicBezTo>
                <a:cubicBezTo>
                  <a:pt x="132" y="97"/>
                  <a:pt x="132" y="97"/>
                  <a:pt x="132" y="97"/>
                </a:cubicBezTo>
                <a:cubicBezTo>
                  <a:pt x="129" y="103"/>
                  <a:pt x="125" y="109"/>
                  <a:pt x="121" y="114"/>
                </a:cubicBezTo>
                <a:close/>
                <a:moveTo>
                  <a:pt x="135" y="89"/>
                </a:moveTo>
                <a:cubicBezTo>
                  <a:pt x="106" y="89"/>
                  <a:pt x="106" y="89"/>
                  <a:pt x="106" y="89"/>
                </a:cubicBezTo>
                <a:cubicBezTo>
                  <a:pt x="107" y="84"/>
                  <a:pt x="107" y="80"/>
                  <a:pt x="107" y="76"/>
                </a:cubicBezTo>
                <a:cubicBezTo>
                  <a:pt x="137" y="76"/>
                  <a:pt x="137" y="76"/>
                  <a:pt x="137" y="76"/>
                </a:cubicBezTo>
                <a:cubicBezTo>
                  <a:pt x="137" y="80"/>
                  <a:pt x="136" y="84"/>
                  <a:pt x="135" y="8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47"/>
          <p:cNvSpPr/>
          <p:nvPr/>
        </p:nvSpPr>
        <p:spPr>
          <a:xfrm>
            <a:off x="6416494" y="1411300"/>
            <a:ext cx="384775" cy="382571"/>
          </a:xfrm>
          <a:custGeom>
            <a:avLst/>
            <a:gdLst/>
            <a:ahLst/>
            <a:cxnLst/>
            <a:rect l="l" t="t" r="r" b="b"/>
            <a:pathLst>
              <a:path w="147" h="146" extrusionOk="0">
                <a:moveTo>
                  <a:pt x="135" y="104"/>
                </a:moveTo>
                <a:cubicBezTo>
                  <a:pt x="129" y="103"/>
                  <a:pt x="123" y="106"/>
                  <a:pt x="121" y="112"/>
                </a:cubicBezTo>
                <a:cubicBezTo>
                  <a:pt x="103" y="112"/>
                  <a:pt x="103" y="112"/>
                  <a:pt x="103" y="112"/>
                </a:cubicBezTo>
                <a:cubicBezTo>
                  <a:pt x="101" y="99"/>
                  <a:pt x="91" y="89"/>
                  <a:pt x="77" y="87"/>
                </a:cubicBezTo>
                <a:cubicBezTo>
                  <a:pt x="77" y="71"/>
                  <a:pt x="77" y="71"/>
                  <a:pt x="77" y="71"/>
                </a:cubicBezTo>
                <a:cubicBezTo>
                  <a:pt x="100" y="83"/>
                  <a:pt x="100" y="83"/>
                  <a:pt x="100" y="83"/>
                </a:cubicBezTo>
                <a:cubicBezTo>
                  <a:pt x="95" y="53"/>
                  <a:pt x="95" y="53"/>
                  <a:pt x="95" y="53"/>
                </a:cubicBezTo>
                <a:cubicBezTo>
                  <a:pt x="116" y="32"/>
                  <a:pt x="116" y="32"/>
                  <a:pt x="116" y="32"/>
                </a:cubicBezTo>
                <a:cubicBezTo>
                  <a:pt x="87" y="27"/>
                  <a:pt x="87" y="27"/>
                  <a:pt x="87" y="27"/>
                </a:cubicBezTo>
                <a:cubicBezTo>
                  <a:pt x="73" y="0"/>
                  <a:pt x="73" y="0"/>
                  <a:pt x="73" y="0"/>
                </a:cubicBezTo>
                <a:cubicBezTo>
                  <a:pt x="60" y="27"/>
                  <a:pt x="60" y="27"/>
                  <a:pt x="60" y="27"/>
                </a:cubicBezTo>
                <a:cubicBezTo>
                  <a:pt x="30" y="32"/>
                  <a:pt x="30" y="32"/>
                  <a:pt x="30" y="32"/>
                </a:cubicBezTo>
                <a:cubicBezTo>
                  <a:pt x="52" y="53"/>
                  <a:pt x="52" y="53"/>
                  <a:pt x="52" y="53"/>
                </a:cubicBezTo>
                <a:cubicBezTo>
                  <a:pt x="46" y="83"/>
                  <a:pt x="46" y="83"/>
                  <a:pt x="46" y="83"/>
                </a:cubicBezTo>
                <a:cubicBezTo>
                  <a:pt x="69" y="71"/>
                  <a:pt x="69" y="71"/>
                  <a:pt x="69" y="71"/>
                </a:cubicBezTo>
                <a:cubicBezTo>
                  <a:pt x="69" y="87"/>
                  <a:pt x="69" y="87"/>
                  <a:pt x="69" y="87"/>
                </a:cubicBezTo>
                <a:cubicBezTo>
                  <a:pt x="56" y="89"/>
                  <a:pt x="46" y="99"/>
                  <a:pt x="44" y="112"/>
                </a:cubicBezTo>
                <a:cubicBezTo>
                  <a:pt x="25" y="112"/>
                  <a:pt x="25" y="112"/>
                  <a:pt x="25" y="112"/>
                </a:cubicBezTo>
                <a:cubicBezTo>
                  <a:pt x="23" y="106"/>
                  <a:pt x="18" y="103"/>
                  <a:pt x="12" y="104"/>
                </a:cubicBezTo>
                <a:cubicBezTo>
                  <a:pt x="6" y="104"/>
                  <a:pt x="1" y="109"/>
                  <a:pt x="1" y="115"/>
                </a:cubicBezTo>
                <a:cubicBezTo>
                  <a:pt x="0" y="122"/>
                  <a:pt x="6" y="129"/>
                  <a:pt x="13" y="129"/>
                </a:cubicBezTo>
                <a:cubicBezTo>
                  <a:pt x="19" y="129"/>
                  <a:pt x="24" y="125"/>
                  <a:pt x="25" y="120"/>
                </a:cubicBezTo>
                <a:cubicBezTo>
                  <a:pt x="44" y="120"/>
                  <a:pt x="44" y="120"/>
                  <a:pt x="44" y="120"/>
                </a:cubicBezTo>
                <a:cubicBezTo>
                  <a:pt x="46" y="135"/>
                  <a:pt x="58" y="146"/>
                  <a:pt x="73" y="146"/>
                </a:cubicBezTo>
                <a:cubicBezTo>
                  <a:pt x="88" y="146"/>
                  <a:pt x="101" y="135"/>
                  <a:pt x="103" y="120"/>
                </a:cubicBezTo>
                <a:cubicBezTo>
                  <a:pt x="121" y="120"/>
                  <a:pt x="121" y="120"/>
                  <a:pt x="121" y="120"/>
                </a:cubicBezTo>
                <a:cubicBezTo>
                  <a:pt x="123" y="125"/>
                  <a:pt x="128" y="129"/>
                  <a:pt x="133" y="129"/>
                </a:cubicBezTo>
                <a:cubicBezTo>
                  <a:pt x="141" y="129"/>
                  <a:pt x="147" y="122"/>
                  <a:pt x="146" y="115"/>
                </a:cubicBezTo>
                <a:cubicBezTo>
                  <a:pt x="145" y="109"/>
                  <a:pt x="141" y="104"/>
                  <a:pt x="135" y="104"/>
                </a:cubicBezTo>
                <a:close/>
                <a:moveTo>
                  <a:pt x="48" y="38"/>
                </a:moveTo>
                <a:cubicBezTo>
                  <a:pt x="65" y="35"/>
                  <a:pt x="65" y="35"/>
                  <a:pt x="65" y="35"/>
                </a:cubicBezTo>
                <a:cubicBezTo>
                  <a:pt x="73" y="20"/>
                  <a:pt x="73" y="20"/>
                  <a:pt x="73" y="20"/>
                </a:cubicBezTo>
                <a:cubicBezTo>
                  <a:pt x="81" y="35"/>
                  <a:pt x="81" y="35"/>
                  <a:pt x="81" y="35"/>
                </a:cubicBezTo>
                <a:cubicBezTo>
                  <a:pt x="98" y="38"/>
                  <a:pt x="98" y="38"/>
                  <a:pt x="98" y="38"/>
                </a:cubicBezTo>
                <a:cubicBezTo>
                  <a:pt x="86" y="50"/>
                  <a:pt x="86" y="50"/>
                  <a:pt x="86" y="50"/>
                </a:cubicBezTo>
                <a:cubicBezTo>
                  <a:pt x="89" y="67"/>
                  <a:pt x="89" y="67"/>
                  <a:pt x="89" y="67"/>
                </a:cubicBezTo>
                <a:cubicBezTo>
                  <a:pt x="73" y="59"/>
                  <a:pt x="73" y="59"/>
                  <a:pt x="73" y="59"/>
                </a:cubicBezTo>
                <a:cubicBezTo>
                  <a:pt x="58" y="67"/>
                  <a:pt x="58" y="67"/>
                  <a:pt x="58" y="67"/>
                </a:cubicBezTo>
                <a:cubicBezTo>
                  <a:pt x="61" y="50"/>
                  <a:pt x="61" y="50"/>
                  <a:pt x="61" y="50"/>
                </a:cubicBezTo>
                <a:lnTo>
                  <a:pt x="48" y="38"/>
                </a:lnTo>
                <a:close/>
                <a:moveTo>
                  <a:pt x="73" y="95"/>
                </a:moveTo>
                <a:cubicBezTo>
                  <a:pt x="83" y="95"/>
                  <a:pt x="92" y="102"/>
                  <a:pt x="94" y="112"/>
                </a:cubicBezTo>
                <a:cubicBezTo>
                  <a:pt x="85" y="112"/>
                  <a:pt x="85" y="112"/>
                  <a:pt x="85" y="112"/>
                </a:cubicBezTo>
                <a:cubicBezTo>
                  <a:pt x="83" y="107"/>
                  <a:pt x="79" y="103"/>
                  <a:pt x="73" y="103"/>
                </a:cubicBezTo>
                <a:cubicBezTo>
                  <a:pt x="68" y="103"/>
                  <a:pt x="63" y="107"/>
                  <a:pt x="61" y="112"/>
                </a:cubicBezTo>
                <a:cubicBezTo>
                  <a:pt x="52" y="112"/>
                  <a:pt x="52" y="112"/>
                  <a:pt x="52" y="112"/>
                </a:cubicBezTo>
                <a:cubicBezTo>
                  <a:pt x="54" y="102"/>
                  <a:pt x="63" y="95"/>
                  <a:pt x="73" y="95"/>
                </a:cubicBezTo>
                <a:close/>
                <a:moveTo>
                  <a:pt x="77" y="116"/>
                </a:moveTo>
                <a:cubicBezTo>
                  <a:pt x="77" y="119"/>
                  <a:pt x="76" y="120"/>
                  <a:pt x="73" y="120"/>
                </a:cubicBezTo>
                <a:cubicBezTo>
                  <a:pt x="71" y="120"/>
                  <a:pt x="69" y="119"/>
                  <a:pt x="69" y="116"/>
                </a:cubicBezTo>
                <a:cubicBezTo>
                  <a:pt x="69" y="114"/>
                  <a:pt x="71" y="112"/>
                  <a:pt x="73" y="112"/>
                </a:cubicBezTo>
                <a:cubicBezTo>
                  <a:pt x="76" y="112"/>
                  <a:pt x="77" y="114"/>
                  <a:pt x="77" y="116"/>
                </a:cubicBezTo>
                <a:close/>
                <a:moveTo>
                  <a:pt x="13" y="120"/>
                </a:moveTo>
                <a:cubicBezTo>
                  <a:pt x="11" y="120"/>
                  <a:pt x="9" y="119"/>
                  <a:pt x="9" y="116"/>
                </a:cubicBezTo>
                <a:cubicBezTo>
                  <a:pt x="9" y="114"/>
                  <a:pt x="11" y="112"/>
                  <a:pt x="13" y="112"/>
                </a:cubicBezTo>
                <a:cubicBezTo>
                  <a:pt x="16" y="112"/>
                  <a:pt x="18" y="114"/>
                  <a:pt x="18" y="116"/>
                </a:cubicBezTo>
                <a:cubicBezTo>
                  <a:pt x="18" y="119"/>
                  <a:pt x="16" y="120"/>
                  <a:pt x="13" y="120"/>
                </a:cubicBezTo>
                <a:close/>
                <a:moveTo>
                  <a:pt x="73" y="137"/>
                </a:moveTo>
                <a:cubicBezTo>
                  <a:pt x="63" y="137"/>
                  <a:pt x="54" y="130"/>
                  <a:pt x="52" y="120"/>
                </a:cubicBezTo>
                <a:cubicBezTo>
                  <a:pt x="61" y="120"/>
                  <a:pt x="61" y="120"/>
                  <a:pt x="61" y="120"/>
                </a:cubicBezTo>
                <a:cubicBezTo>
                  <a:pt x="63" y="125"/>
                  <a:pt x="68" y="129"/>
                  <a:pt x="73" y="129"/>
                </a:cubicBezTo>
                <a:cubicBezTo>
                  <a:pt x="79" y="129"/>
                  <a:pt x="83" y="125"/>
                  <a:pt x="85" y="120"/>
                </a:cubicBezTo>
                <a:cubicBezTo>
                  <a:pt x="94" y="120"/>
                  <a:pt x="94" y="120"/>
                  <a:pt x="94" y="120"/>
                </a:cubicBezTo>
                <a:cubicBezTo>
                  <a:pt x="92" y="130"/>
                  <a:pt x="83" y="137"/>
                  <a:pt x="73" y="137"/>
                </a:cubicBezTo>
                <a:close/>
                <a:moveTo>
                  <a:pt x="133" y="120"/>
                </a:moveTo>
                <a:cubicBezTo>
                  <a:pt x="131" y="120"/>
                  <a:pt x="129" y="119"/>
                  <a:pt x="129" y="116"/>
                </a:cubicBezTo>
                <a:cubicBezTo>
                  <a:pt x="129" y="114"/>
                  <a:pt x="131" y="112"/>
                  <a:pt x="133" y="112"/>
                </a:cubicBezTo>
                <a:cubicBezTo>
                  <a:pt x="135" y="112"/>
                  <a:pt x="137" y="114"/>
                  <a:pt x="137" y="116"/>
                </a:cubicBezTo>
                <a:cubicBezTo>
                  <a:pt x="137" y="119"/>
                  <a:pt x="135" y="120"/>
                  <a:pt x="13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94" name="Google Shape;1594;p47"/>
          <p:cNvGrpSpPr/>
          <p:nvPr/>
        </p:nvGrpSpPr>
        <p:grpSpPr>
          <a:xfrm>
            <a:off x="7232349" y="1411300"/>
            <a:ext cx="382570" cy="382571"/>
            <a:chOff x="7232349" y="1411300"/>
            <a:chExt cx="382570" cy="382571"/>
          </a:xfrm>
        </p:grpSpPr>
        <p:sp>
          <p:nvSpPr>
            <p:cNvPr id="1595" name="Google Shape;1595;p47"/>
            <p:cNvSpPr/>
            <p:nvPr/>
          </p:nvSpPr>
          <p:spPr>
            <a:xfrm>
              <a:off x="7300705" y="1414608"/>
              <a:ext cx="314215" cy="312010"/>
            </a:xfrm>
            <a:custGeom>
              <a:avLst/>
              <a:gdLst/>
              <a:ahLst/>
              <a:cxnLst/>
              <a:rect l="l" t="t" r="r" b="b"/>
              <a:pathLst>
                <a:path w="120" h="119" extrusionOk="0">
                  <a:moveTo>
                    <a:pt x="13" y="68"/>
                  </a:moveTo>
                  <a:cubicBezTo>
                    <a:pt x="16" y="68"/>
                    <a:pt x="19" y="67"/>
                    <a:pt x="21" y="65"/>
                  </a:cubicBezTo>
                  <a:cubicBezTo>
                    <a:pt x="28" y="70"/>
                    <a:pt x="28" y="70"/>
                    <a:pt x="28" y="70"/>
                  </a:cubicBezTo>
                  <a:cubicBezTo>
                    <a:pt x="15" y="94"/>
                    <a:pt x="15" y="94"/>
                    <a:pt x="15" y="94"/>
                  </a:cubicBezTo>
                  <a:cubicBezTo>
                    <a:pt x="15" y="94"/>
                    <a:pt x="14" y="94"/>
                    <a:pt x="13" y="94"/>
                  </a:cubicBezTo>
                  <a:cubicBezTo>
                    <a:pt x="6" y="94"/>
                    <a:pt x="0" y="99"/>
                    <a:pt x="0" y="106"/>
                  </a:cubicBezTo>
                  <a:cubicBezTo>
                    <a:pt x="0" y="113"/>
                    <a:pt x="6" y="119"/>
                    <a:pt x="13" y="119"/>
                  </a:cubicBezTo>
                  <a:cubicBezTo>
                    <a:pt x="20" y="119"/>
                    <a:pt x="26" y="113"/>
                    <a:pt x="26" y="106"/>
                  </a:cubicBezTo>
                  <a:cubicBezTo>
                    <a:pt x="26" y="103"/>
                    <a:pt x="25" y="100"/>
                    <a:pt x="23" y="98"/>
                  </a:cubicBezTo>
                  <a:cubicBezTo>
                    <a:pt x="35" y="75"/>
                    <a:pt x="35" y="75"/>
                    <a:pt x="35" y="75"/>
                  </a:cubicBezTo>
                  <a:cubicBezTo>
                    <a:pt x="52" y="86"/>
                    <a:pt x="52" y="86"/>
                    <a:pt x="52" y="86"/>
                  </a:cubicBezTo>
                  <a:cubicBezTo>
                    <a:pt x="52" y="87"/>
                    <a:pt x="51" y="88"/>
                    <a:pt x="51" y="89"/>
                  </a:cubicBezTo>
                  <a:cubicBezTo>
                    <a:pt x="51" y="96"/>
                    <a:pt x="57" y="102"/>
                    <a:pt x="64" y="102"/>
                  </a:cubicBezTo>
                  <a:cubicBezTo>
                    <a:pt x="71" y="102"/>
                    <a:pt x="77" y="96"/>
                    <a:pt x="77" y="89"/>
                  </a:cubicBezTo>
                  <a:cubicBezTo>
                    <a:pt x="77" y="86"/>
                    <a:pt x="76" y="83"/>
                    <a:pt x="74" y="81"/>
                  </a:cubicBezTo>
                  <a:cubicBezTo>
                    <a:pt x="88" y="56"/>
                    <a:pt x="88" y="56"/>
                    <a:pt x="88" y="56"/>
                  </a:cubicBezTo>
                  <a:cubicBezTo>
                    <a:pt x="95" y="61"/>
                    <a:pt x="95" y="61"/>
                    <a:pt x="95" y="61"/>
                  </a:cubicBezTo>
                  <a:cubicBezTo>
                    <a:pt x="94" y="62"/>
                    <a:pt x="94" y="63"/>
                    <a:pt x="94" y="64"/>
                  </a:cubicBezTo>
                  <a:cubicBezTo>
                    <a:pt x="94" y="71"/>
                    <a:pt x="100" y="77"/>
                    <a:pt x="107" y="77"/>
                  </a:cubicBezTo>
                  <a:cubicBezTo>
                    <a:pt x="114" y="77"/>
                    <a:pt x="120" y="71"/>
                    <a:pt x="120" y="64"/>
                  </a:cubicBezTo>
                  <a:cubicBezTo>
                    <a:pt x="120" y="57"/>
                    <a:pt x="114" y="51"/>
                    <a:pt x="107" y="51"/>
                  </a:cubicBezTo>
                  <a:cubicBezTo>
                    <a:pt x="104" y="51"/>
                    <a:pt x="102" y="52"/>
                    <a:pt x="99" y="54"/>
                  </a:cubicBezTo>
                  <a:cubicBezTo>
                    <a:pt x="92" y="49"/>
                    <a:pt x="92" y="49"/>
                    <a:pt x="92" y="49"/>
                  </a:cubicBezTo>
                  <a:cubicBezTo>
                    <a:pt x="105" y="25"/>
                    <a:pt x="105" y="25"/>
                    <a:pt x="105" y="25"/>
                  </a:cubicBezTo>
                  <a:cubicBezTo>
                    <a:pt x="106" y="25"/>
                    <a:pt x="106" y="25"/>
                    <a:pt x="107" y="25"/>
                  </a:cubicBezTo>
                  <a:cubicBezTo>
                    <a:pt x="114" y="25"/>
                    <a:pt x="120" y="19"/>
                    <a:pt x="120" y="12"/>
                  </a:cubicBezTo>
                  <a:cubicBezTo>
                    <a:pt x="120" y="5"/>
                    <a:pt x="114" y="0"/>
                    <a:pt x="107" y="0"/>
                  </a:cubicBezTo>
                  <a:cubicBezTo>
                    <a:pt x="100" y="0"/>
                    <a:pt x="94" y="5"/>
                    <a:pt x="94" y="12"/>
                  </a:cubicBezTo>
                  <a:cubicBezTo>
                    <a:pt x="94" y="16"/>
                    <a:pt x="96" y="19"/>
                    <a:pt x="98" y="21"/>
                  </a:cubicBezTo>
                  <a:cubicBezTo>
                    <a:pt x="85" y="44"/>
                    <a:pt x="85" y="44"/>
                    <a:pt x="85" y="44"/>
                  </a:cubicBezTo>
                  <a:cubicBezTo>
                    <a:pt x="68" y="33"/>
                    <a:pt x="68" y="33"/>
                    <a:pt x="68" y="33"/>
                  </a:cubicBezTo>
                  <a:cubicBezTo>
                    <a:pt x="68" y="32"/>
                    <a:pt x="68" y="31"/>
                    <a:pt x="68" y="30"/>
                  </a:cubicBezTo>
                  <a:cubicBezTo>
                    <a:pt x="68" y="23"/>
                    <a:pt x="63" y="17"/>
                    <a:pt x="56" y="17"/>
                  </a:cubicBezTo>
                  <a:cubicBezTo>
                    <a:pt x="49" y="17"/>
                    <a:pt x="43" y="23"/>
                    <a:pt x="43" y="30"/>
                  </a:cubicBezTo>
                  <a:cubicBezTo>
                    <a:pt x="43" y="33"/>
                    <a:pt x="44" y="36"/>
                    <a:pt x="46" y="38"/>
                  </a:cubicBezTo>
                  <a:cubicBezTo>
                    <a:pt x="32" y="63"/>
                    <a:pt x="32" y="63"/>
                    <a:pt x="32" y="63"/>
                  </a:cubicBezTo>
                  <a:cubicBezTo>
                    <a:pt x="26" y="58"/>
                    <a:pt x="26" y="58"/>
                    <a:pt x="26" y="58"/>
                  </a:cubicBezTo>
                  <a:cubicBezTo>
                    <a:pt x="26" y="57"/>
                    <a:pt x="26" y="56"/>
                    <a:pt x="26" y="55"/>
                  </a:cubicBezTo>
                  <a:cubicBezTo>
                    <a:pt x="26" y="48"/>
                    <a:pt x="20" y="42"/>
                    <a:pt x="13" y="42"/>
                  </a:cubicBezTo>
                  <a:cubicBezTo>
                    <a:pt x="6" y="42"/>
                    <a:pt x="0" y="48"/>
                    <a:pt x="0" y="55"/>
                  </a:cubicBezTo>
                  <a:cubicBezTo>
                    <a:pt x="0" y="62"/>
                    <a:pt x="6" y="68"/>
                    <a:pt x="13" y="68"/>
                  </a:cubicBezTo>
                  <a:close/>
                  <a:moveTo>
                    <a:pt x="13" y="111"/>
                  </a:moveTo>
                  <a:cubicBezTo>
                    <a:pt x="11" y="111"/>
                    <a:pt x="9" y="109"/>
                    <a:pt x="9" y="106"/>
                  </a:cubicBezTo>
                  <a:cubicBezTo>
                    <a:pt x="9" y="104"/>
                    <a:pt x="11" y="102"/>
                    <a:pt x="13" y="102"/>
                  </a:cubicBezTo>
                  <a:cubicBezTo>
                    <a:pt x="15" y="102"/>
                    <a:pt x="17" y="104"/>
                    <a:pt x="17" y="106"/>
                  </a:cubicBezTo>
                  <a:cubicBezTo>
                    <a:pt x="17" y="109"/>
                    <a:pt x="15" y="111"/>
                    <a:pt x="13" y="111"/>
                  </a:cubicBezTo>
                  <a:close/>
                  <a:moveTo>
                    <a:pt x="107" y="60"/>
                  </a:moveTo>
                  <a:cubicBezTo>
                    <a:pt x="109" y="60"/>
                    <a:pt x="111" y="61"/>
                    <a:pt x="111" y="64"/>
                  </a:cubicBezTo>
                  <a:cubicBezTo>
                    <a:pt x="111" y="66"/>
                    <a:pt x="109" y="68"/>
                    <a:pt x="107" y="68"/>
                  </a:cubicBezTo>
                  <a:cubicBezTo>
                    <a:pt x="105" y="68"/>
                    <a:pt x="103" y="66"/>
                    <a:pt x="103" y="64"/>
                  </a:cubicBezTo>
                  <a:cubicBezTo>
                    <a:pt x="103" y="61"/>
                    <a:pt x="105" y="60"/>
                    <a:pt x="107" y="60"/>
                  </a:cubicBezTo>
                  <a:close/>
                  <a:moveTo>
                    <a:pt x="107" y="8"/>
                  </a:moveTo>
                  <a:cubicBezTo>
                    <a:pt x="109" y="8"/>
                    <a:pt x="111" y="10"/>
                    <a:pt x="111" y="12"/>
                  </a:cubicBezTo>
                  <a:cubicBezTo>
                    <a:pt x="111" y="15"/>
                    <a:pt x="109" y="17"/>
                    <a:pt x="107" y="17"/>
                  </a:cubicBezTo>
                  <a:cubicBezTo>
                    <a:pt x="105" y="17"/>
                    <a:pt x="103" y="15"/>
                    <a:pt x="103" y="12"/>
                  </a:cubicBezTo>
                  <a:cubicBezTo>
                    <a:pt x="103" y="10"/>
                    <a:pt x="105" y="8"/>
                    <a:pt x="107" y="8"/>
                  </a:cubicBezTo>
                  <a:close/>
                  <a:moveTo>
                    <a:pt x="64" y="94"/>
                  </a:moveTo>
                  <a:cubicBezTo>
                    <a:pt x="62" y="94"/>
                    <a:pt x="60" y="92"/>
                    <a:pt x="60" y="89"/>
                  </a:cubicBezTo>
                  <a:cubicBezTo>
                    <a:pt x="60" y="87"/>
                    <a:pt x="62" y="85"/>
                    <a:pt x="64" y="85"/>
                  </a:cubicBezTo>
                  <a:cubicBezTo>
                    <a:pt x="67" y="85"/>
                    <a:pt x="68" y="87"/>
                    <a:pt x="68" y="89"/>
                  </a:cubicBezTo>
                  <a:cubicBezTo>
                    <a:pt x="68" y="92"/>
                    <a:pt x="67" y="94"/>
                    <a:pt x="64" y="94"/>
                  </a:cubicBezTo>
                  <a:close/>
                  <a:moveTo>
                    <a:pt x="56" y="25"/>
                  </a:moveTo>
                  <a:cubicBezTo>
                    <a:pt x="58" y="25"/>
                    <a:pt x="60" y="27"/>
                    <a:pt x="60" y="30"/>
                  </a:cubicBezTo>
                  <a:cubicBezTo>
                    <a:pt x="60" y="32"/>
                    <a:pt x="58" y="34"/>
                    <a:pt x="56" y="34"/>
                  </a:cubicBezTo>
                  <a:cubicBezTo>
                    <a:pt x="53" y="34"/>
                    <a:pt x="51" y="32"/>
                    <a:pt x="51" y="30"/>
                  </a:cubicBezTo>
                  <a:cubicBezTo>
                    <a:pt x="51" y="27"/>
                    <a:pt x="53" y="25"/>
                    <a:pt x="56" y="25"/>
                  </a:cubicBezTo>
                  <a:close/>
                  <a:moveTo>
                    <a:pt x="54" y="42"/>
                  </a:moveTo>
                  <a:cubicBezTo>
                    <a:pt x="54" y="42"/>
                    <a:pt x="55" y="42"/>
                    <a:pt x="56" y="42"/>
                  </a:cubicBezTo>
                  <a:cubicBezTo>
                    <a:pt x="59" y="42"/>
                    <a:pt x="61" y="42"/>
                    <a:pt x="63" y="40"/>
                  </a:cubicBezTo>
                  <a:cubicBezTo>
                    <a:pt x="81" y="51"/>
                    <a:pt x="81" y="51"/>
                    <a:pt x="81" y="51"/>
                  </a:cubicBezTo>
                  <a:cubicBezTo>
                    <a:pt x="66" y="77"/>
                    <a:pt x="66" y="77"/>
                    <a:pt x="66" y="77"/>
                  </a:cubicBezTo>
                  <a:cubicBezTo>
                    <a:pt x="66" y="77"/>
                    <a:pt x="65" y="77"/>
                    <a:pt x="64" y="77"/>
                  </a:cubicBezTo>
                  <a:cubicBezTo>
                    <a:pt x="61" y="77"/>
                    <a:pt x="59" y="78"/>
                    <a:pt x="57" y="79"/>
                  </a:cubicBezTo>
                  <a:cubicBezTo>
                    <a:pt x="39" y="68"/>
                    <a:pt x="39" y="68"/>
                    <a:pt x="39" y="68"/>
                  </a:cubicBezTo>
                  <a:lnTo>
                    <a:pt x="54" y="42"/>
                  </a:lnTo>
                  <a:close/>
                  <a:moveTo>
                    <a:pt x="13" y="51"/>
                  </a:moveTo>
                  <a:cubicBezTo>
                    <a:pt x="15" y="51"/>
                    <a:pt x="17" y="53"/>
                    <a:pt x="17" y="55"/>
                  </a:cubicBezTo>
                  <a:cubicBezTo>
                    <a:pt x="17" y="58"/>
                    <a:pt x="15" y="60"/>
                    <a:pt x="13" y="60"/>
                  </a:cubicBezTo>
                  <a:cubicBezTo>
                    <a:pt x="11" y="60"/>
                    <a:pt x="9" y="58"/>
                    <a:pt x="9" y="55"/>
                  </a:cubicBezTo>
                  <a:cubicBezTo>
                    <a:pt x="9" y="53"/>
                    <a:pt x="11" y="51"/>
                    <a:pt x="13" y="5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47"/>
            <p:cNvSpPr/>
            <p:nvPr/>
          </p:nvSpPr>
          <p:spPr>
            <a:xfrm>
              <a:off x="7232349" y="1411300"/>
              <a:ext cx="382570" cy="382571"/>
            </a:xfrm>
            <a:custGeom>
              <a:avLst/>
              <a:gdLst/>
              <a:ahLst/>
              <a:cxnLst/>
              <a:rect l="l" t="t" r="r" b="b"/>
              <a:pathLst>
                <a:path w="347" h="347" extrusionOk="0">
                  <a:moveTo>
                    <a:pt x="313" y="283"/>
                  </a:moveTo>
                  <a:lnTo>
                    <a:pt x="299" y="298"/>
                  </a:lnTo>
                  <a:lnTo>
                    <a:pt x="309" y="307"/>
                  </a:lnTo>
                  <a:lnTo>
                    <a:pt x="43" y="307"/>
                  </a:lnTo>
                  <a:lnTo>
                    <a:pt x="43" y="36"/>
                  </a:lnTo>
                  <a:lnTo>
                    <a:pt x="52" y="43"/>
                  </a:lnTo>
                  <a:lnTo>
                    <a:pt x="64" y="27"/>
                  </a:lnTo>
                  <a:lnTo>
                    <a:pt x="33" y="0"/>
                  </a:lnTo>
                  <a:lnTo>
                    <a:pt x="0" y="27"/>
                  </a:lnTo>
                  <a:lnTo>
                    <a:pt x="14" y="43"/>
                  </a:lnTo>
                  <a:lnTo>
                    <a:pt x="22" y="36"/>
                  </a:lnTo>
                  <a:lnTo>
                    <a:pt x="22" y="326"/>
                  </a:lnTo>
                  <a:lnTo>
                    <a:pt x="306" y="326"/>
                  </a:lnTo>
                  <a:lnTo>
                    <a:pt x="299" y="333"/>
                  </a:lnTo>
                  <a:lnTo>
                    <a:pt x="313" y="347"/>
                  </a:lnTo>
                  <a:lnTo>
                    <a:pt x="347" y="317"/>
                  </a:lnTo>
                  <a:lnTo>
                    <a:pt x="313" y="28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7" name="Google Shape;1597;p47"/>
          <p:cNvGrpSpPr/>
          <p:nvPr/>
        </p:nvGrpSpPr>
        <p:grpSpPr>
          <a:xfrm>
            <a:off x="713225" y="1411300"/>
            <a:ext cx="381468" cy="382571"/>
            <a:chOff x="713225" y="1411300"/>
            <a:chExt cx="381468" cy="382571"/>
          </a:xfrm>
        </p:grpSpPr>
        <p:sp>
          <p:nvSpPr>
            <p:cNvPr id="1598" name="Google Shape;1598;p47"/>
            <p:cNvSpPr/>
            <p:nvPr/>
          </p:nvSpPr>
          <p:spPr>
            <a:xfrm>
              <a:off x="713225" y="1411300"/>
              <a:ext cx="156556" cy="201759"/>
            </a:xfrm>
            <a:custGeom>
              <a:avLst/>
              <a:gdLst/>
              <a:ahLst/>
              <a:cxnLst/>
              <a:rect l="l" t="t" r="r" b="b"/>
              <a:pathLst>
                <a:path w="60" h="77" extrusionOk="0">
                  <a:moveTo>
                    <a:pt x="30" y="77"/>
                  </a:moveTo>
                  <a:cubicBezTo>
                    <a:pt x="36" y="77"/>
                    <a:pt x="41" y="74"/>
                    <a:pt x="42" y="69"/>
                  </a:cubicBezTo>
                  <a:cubicBezTo>
                    <a:pt x="60" y="69"/>
                    <a:pt x="60" y="69"/>
                    <a:pt x="60" y="69"/>
                  </a:cubicBezTo>
                  <a:cubicBezTo>
                    <a:pt x="60" y="43"/>
                    <a:pt x="60" y="43"/>
                    <a:pt x="60" y="43"/>
                  </a:cubicBezTo>
                  <a:cubicBezTo>
                    <a:pt x="56" y="43"/>
                    <a:pt x="56" y="43"/>
                    <a:pt x="56" y="43"/>
                  </a:cubicBezTo>
                  <a:cubicBezTo>
                    <a:pt x="54" y="43"/>
                    <a:pt x="52" y="41"/>
                    <a:pt x="52" y="39"/>
                  </a:cubicBezTo>
                  <a:cubicBezTo>
                    <a:pt x="51" y="37"/>
                    <a:pt x="53" y="35"/>
                    <a:pt x="56" y="35"/>
                  </a:cubicBezTo>
                  <a:cubicBezTo>
                    <a:pt x="60" y="35"/>
                    <a:pt x="60" y="35"/>
                    <a:pt x="60" y="35"/>
                  </a:cubicBezTo>
                  <a:cubicBezTo>
                    <a:pt x="60" y="9"/>
                    <a:pt x="60" y="9"/>
                    <a:pt x="60" y="9"/>
                  </a:cubicBezTo>
                  <a:cubicBezTo>
                    <a:pt x="42" y="9"/>
                    <a:pt x="42" y="9"/>
                    <a:pt x="42" y="9"/>
                  </a:cubicBezTo>
                  <a:cubicBezTo>
                    <a:pt x="41" y="4"/>
                    <a:pt x="36" y="0"/>
                    <a:pt x="30" y="0"/>
                  </a:cubicBezTo>
                  <a:cubicBezTo>
                    <a:pt x="25" y="0"/>
                    <a:pt x="20" y="4"/>
                    <a:pt x="18" y="9"/>
                  </a:cubicBezTo>
                  <a:cubicBezTo>
                    <a:pt x="0" y="9"/>
                    <a:pt x="0" y="9"/>
                    <a:pt x="0" y="9"/>
                  </a:cubicBezTo>
                  <a:cubicBezTo>
                    <a:pt x="0" y="35"/>
                    <a:pt x="0" y="35"/>
                    <a:pt x="0" y="35"/>
                  </a:cubicBezTo>
                  <a:cubicBezTo>
                    <a:pt x="5" y="35"/>
                    <a:pt x="5" y="35"/>
                    <a:pt x="5" y="35"/>
                  </a:cubicBezTo>
                  <a:cubicBezTo>
                    <a:pt x="7" y="35"/>
                    <a:pt x="9" y="36"/>
                    <a:pt x="9" y="38"/>
                  </a:cubicBezTo>
                  <a:cubicBezTo>
                    <a:pt x="9" y="41"/>
                    <a:pt x="7" y="43"/>
                    <a:pt x="5" y="43"/>
                  </a:cubicBezTo>
                  <a:cubicBezTo>
                    <a:pt x="0" y="43"/>
                    <a:pt x="0" y="43"/>
                    <a:pt x="0" y="43"/>
                  </a:cubicBezTo>
                  <a:cubicBezTo>
                    <a:pt x="0" y="69"/>
                    <a:pt x="0" y="69"/>
                    <a:pt x="0" y="69"/>
                  </a:cubicBezTo>
                  <a:cubicBezTo>
                    <a:pt x="18" y="69"/>
                    <a:pt x="18" y="69"/>
                    <a:pt x="18" y="69"/>
                  </a:cubicBezTo>
                  <a:cubicBezTo>
                    <a:pt x="20" y="74"/>
                    <a:pt x="25" y="77"/>
                    <a:pt x="30" y="77"/>
                  </a:cubicBezTo>
                  <a:close/>
                  <a:moveTo>
                    <a:pt x="9" y="51"/>
                  </a:moveTo>
                  <a:cubicBezTo>
                    <a:pt x="14" y="49"/>
                    <a:pt x="18" y="44"/>
                    <a:pt x="18" y="39"/>
                  </a:cubicBezTo>
                  <a:cubicBezTo>
                    <a:pt x="18" y="33"/>
                    <a:pt x="14" y="28"/>
                    <a:pt x="9" y="27"/>
                  </a:cubicBezTo>
                  <a:cubicBezTo>
                    <a:pt x="9" y="17"/>
                    <a:pt x="9" y="17"/>
                    <a:pt x="9" y="17"/>
                  </a:cubicBezTo>
                  <a:cubicBezTo>
                    <a:pt x="26" y="17"/>
                    <a:pt x="26" y="17"/>
                    <a:pt x="26" y="17"/>
                  </a:cubicBezTo>
                  <a:cubicBezTo>
                    <a:pt x="26" y="13"/>
                    <a:pt x="26" y="13"/>
                    <a:pt x="26" y="13"/>
                  </a:cubicBezTo>
                  <a:cubicBezTo>
                    <a:pt x="26" y="11"/>
                    <a:pt x="28" y="9"/>
                    <a:pt x="30" y="9"/>
                  </a:cubicBezTo>
                  <a:cubicBezTo>
                    <a:pt x="32" y="9"/>
                    <a:pt x="35" y="11"/>
                    <a:pt x="35" y="13"/>
                  </a:cubicBezTo>
                  <a:cubicBezTo>
                    <a:pt x="35" y="17"/>
                    <a:pt x="35" y="17"/>
                    <a:pt x="35" y="17"/>
                  </a:cubicBezTo>
                  <a:cubicBezTo>
                    <a:pt x="52" y="17"/>
                    <a:pt x="52" y="17"/>
                    <a:pt x="52" y="17"/>
                  </a:cubicBezTo>
                  <a:cubicBezTo>
                    <a:pt x="52" y="27"/>
                    <a:pt x="52" y="27"/>
                    <a:pt x="52" y="27"/>
                  </a:cubicBezTo>
                  <a:cubicBezTo>
                    <a:pt x="47" y="28"/>
                    <a:pt x="43" y="33"/>
                    <a:pt x="43" y="39"/>
                  </a:cubicBezTo>
                  <a:cubicBezTo>
                    <a:pt x="43" y="44"/>
                    <a:pt x="47" y="49"/>
                    <a:pt x="52" y="51"/>
                  </a:cubicBezTo>
                  <a:cubicBezTo>
                    <a:pt x="52" y="60"/>
                    <a:pt x="52" y="60"/>
                    <a:pt x="52" y="60"/>
                  </a:cubicBezTo>
                  <a:cubicBezTo>
                    <a:pt x="35" y="60"/>
                    <a:pt x="35" y="60"/>
                    <a:pt x="35" y="60"/>
                  </a:cubicBezTo>
                  <a:cubicBezTo>
                    <a:pt x="35" y="64"/>
                    <a:pt x="35" y="64"/>
                    <a:pt x="35" y="64"/>
                  </a:cubicBezTo>
                  <a:cubicBezTo>
                    <a:pt x="35" y="66"/>
                    <a:pt x="33" y="68"/>
                    <a:pt x="31" y="69"/>
                  </a:cubicBezTo>
                  <a:cubicBezTo>
                    <a:pt x="28" y="69"/>
                    <a:pt x="26" y="67"/>
                    <a:pt x="26" y="64"/>
                  </a:cubicBezTo>
                  <a:cubicBezTo>
                    <a:pt x="26" y="60"/>
                    <a:pt x="26" y="60"/>
                    <a:pt x="26" y="60"/>
                  </a:cubicBezTo>
                  <a:cubicBezTo>
                    <a:pt x="9" y="60"/>
                    <a:pt x="9" y="60"/>
                    <a:pt x="9" y="60"/>
                  </a:cubicBezTo>
                  <a:lnTo>
                    <a:pt x="9" y="5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47"/>
            <p:cNvSpPr/>
            <p:nvPr/>
          </p:nvSpPr>
          <p:spPr>
            <a:xfrm>
              <a:off x="938136" y="1592111"/>
              <a:ext cx="156556" cy="201759"/>
            </a:xfrm>
            <a:custGeom>
              <a:avLst/>
              <a:gdLst/>
              <a:ahLst/>
              <a:cxnLst/>
              <a:rect l="l" t="t" r="r" b="b"/>
              <a:pathLst>
                <a:path w="60" h="77" extrusionOk="0">
                  <a:moveTo>
                    <a:pt x="30" y="0"/>
                  </a:moveTo>
                  <a:cubicBezTo>
                    <a:pt x="25" y="0"/>
                    <a:pt x="20" y="4"/>
                    <a:pt x="18" y="9"/>
                  </a:cubicBezTo>
                  <a:cubicBezTo>
                    <a:pt x="0" y="9"/>
                    <a:pt x="0" y="9"/>
                    <a:pt x="0" y="9"/>
                  </a:cubicBezTo>
                  <a:cubicBezTo>
                    <a:pt x="0" y="34"/>
                    <a:pt x="0" y="34"/>
                    <a:pt x="0" y="34"/>
                  </a:cubicBezTo>
                  <a:cubicBezTo>
                    <a:pt x="4" y="34"/>
                    <a:pt x="4" y="34"/>
                    <a:pt x="4" y="34"/>
                  </a:cubicBezTo>
                  <a:cubicBezTo>
                    <a:pt x="7" y="34"/>
                    <a:pt x="9" y="36"/>
                    <a:pt x="9" y="38"/>
                  </a:cubicBezTo>
                  <a:cubicBezTo>
                    <a:pt x="9" y="41"/>
                    <a:pt x="7" y="43"/>
                    <a:pt x="5" y="43"/>
                  </a:cubicBezTo>
                  <a:cubicBezTo>
                    <a:pt x="0" y="43"/>
                    <a:pt x="0" y="43"/>
                    <a:pt x="0" y="43"/>
                  </a:cubicBezTo>
                  <a:cubicBezTo>
                    <a:pt x="0" y="68"/>
                    <a:pt x="0" y="68"/>
                    <a:pt x="0" y="68"/>
                  </a:cubicBezTo>
                  <a:cubicBezTo>
                    <a:pt x="18" y="68"/>
                    <a:pt x="18" y="68"/>
                    <a:pt x="18" y="68"/>
                  </a:cubicBezTo>
                  <a:cubicBezTo>
                    <a:pt x="20" y="73"/>
                    <a:pt x="25" y="77"/>
                    <a:pt x="30" y="77"/>
                  </a:cubicBezTo>
                  <a:cubicBezTo>
                    <a:pt x="36" y="77"/>
                    <a:pt x="40" y="73"/>
                    <a:pt x="42" y="68"/>
                  </a:cubicBezTo>
                  <a:cubicBezTo>
                    <a:pt x="60" y="68"/>
                    <a:pt x="60" y="68"/>
                    <a:pt x="60" y="68"/>
                  </a:cubicBezTo>
                  <a:cubicBezTo>
                    <a:pt x="60" y="43"/>
                    <a:pt x="60" y="43"/>
                    <a:pt x="60" y="43"/>
                  </a:cubicBezTo>
                  <a:cubicBezTo>
                    <a:pt x="56" y="43"/>
                    <a:pt x="56" y="43"/>
                    <a:pt x="56" y="43"/>
                  </a:cubicBezTo>
                  <a:cubicBezTo>
                    <a:pt x="54" y="43"/>
                    <a:pt x="52" y="41"/>
                    <a:pt x="51" y="39"/>
                  </a:cubicBezTo>
                  <a:cubicBezTo>
                    <a:pt x="51" y="36"/>
                    <a:pt x="53" y="34"/>
                    <a:pt x="56" y="34"/>
                  </a:cubicBezTo>
                  <a:cubicBezTo>
                    <a:pt x="60" y="34"/>
                    <a:pt x="60" y="34"/>
                    <a:pt x="60" y="34"/>
                  </a:cubicBezTo>
                  <a:cubicBezTo>
                    <a:pt x="60" y="9"/>
                    <a:pt x="60" y="9"/>
                    <a:pt x="60" y="9"/>
                  </a:cubicBezTo>
                  <a:cubicBezTo>
                    <a:pt x="42" y="9"/>
                    <a:pt x="42" y="9"/>
                    <a:pt x="42" y="9"/>
                  </a:cubicBezTo>
                  <a:cubicBezTo>
                    <a:pt x="40" y="4"/>
                    <a:pt x="36" y="0"/>
                    <a:pt x="30" y="0"/>
                  </a:cubicBezTo>
                  <a:close/>
                  <a:moveTo>
                    <a:pt x="51" y="26"/>
                  </a:moveTo>
                  <a:cubicBezTo>
                    <a:pt x="46" y="28"/>
                    <a:pt x="43" y="33"/>
                    <a:pt x="43" y="39"/>
                  </a:cubicBezTo>
                  <a:cubicBezTo>
                    <a:pt x="43" y="44"/>
                    <a:pt x="46" y="49"/>
                    <a:pt x="51" y="51"/>
                  </a:cubicBezTo>
                  <a:cubicBezTo>
                    <a:pt x="51" y="60"/>
                    <a:pt x="51" y="60"/>
                    <a:pt x="51" y="60"/>
                  </a:cubicBezTo>
                  <a:cubicBezTo>
                    <a:pt x="34" y="60"/>
                    <a:pt x="34" y="60"/>
                    <a:pt x="34" y="60"/>
                  </a:cubicBezTo>
                  <a:cubicBezTo>
                    <a:pt x="34" y="64"/>
                    <a:pt x="34" y="64"/>
                    <a:pt x="34" y="64"/>
                  </a:cubicBezTo>
                  <a:cubicBezTo>
                    <a:pt x="34" y="66"/>
                    <a:pt x="33" y="68"/>
                    <a:pt x="31" y="68"/>
                  </a:cubicBezTo>
                  <a:cubicBezTo>
                    <a:pt x="28" y="69"/>
                    <a:pt x="26" y="67"/>
                    <a:pt x="26" y="64"/>
                  </a:cubicBezTo>
                  <a:cubicBezTo>
                    <a:pt x="26" y="60"/>
                    <a:pt x="26" y="60"/>
                    <a:pt x="26" y="60"/>
                  </a:cubicBezTo>
                  <a:cubicBezTo>
                    <a:pt x="9" y="60"/>
                    <a:pt x="9" y="60"/>
                    <a:pt x="9" y="60"/>
                  </a:cubicBezTo>
                  <a:cubicBezTo>
                    <a:pt x="9" y="51"/>
                    <a:pt x="9" y="51"/>
                    <a:pt x="9" y="51"/>
                  </a:cubicBezTo>
                  <a:cubicBezTo>
                    <a:pt x="14" y="49"/>
                    <a:pt x="17" y="44"/>
                    <a:pt x="17" y="39"/>
                  </a:cubicBezTo>
                  <a:cubicBezTo>
                    <a:pt x="17" y="33"/>
                    <a:pt x="14" y="28"/>
                    <a:pt x="9" y="26"/>
                  </a:cubicBezTo>
                  <a:cubicBezTo>
                    <a:pt x="9" y="17"/>
                    <a:pt x="9" y="17"/>
                    <a:pt x="9" y="17"/>
                  </a:cubicBezTo>
                  <a:cubicBezTo>
                    <a:pt x="26" y="17"/>
                    <a:pt x="26" y="17"/>
                    <a:pt x="26" y="17"/>
                  </a:cubicBezTo>
                  <a:cubicBezTo>
                    <a:pt x="26" y="13"/>
                    <a:pt x="26" y="13"/>
                    <a:pt x="26" y="13"/>
                  </a:cubicBezTo>
                  <a:cubicBezTo>
                    <a:pt x="26" y="11"/>
                    <a:pt x="27" y="9"/>
                    <a:pt x="30" y="9"/>
                  </a:cubicBezTo>
                  <a:cubicBezTo>
                    <a:pt x="32" y="8"/>
                    <a:pt x="34" y="10"/>
                    <a:pt x="34" y="13"/>
                  </a:cubicBezTo>
                  <a:cubicBezTo>
                    <a:pt x="34" y="17"/>
                    <a:pt x="34" y="17"/>
                    <a:pt x="34" y="17"/>
                  </a:cubicBezTo>
                  <a:cubicBezTo>
                    <a:pt x="51" y="17"/>
                    <a:pt x="51" y="17"/>
                    <a:pt x="51" y="17"/>
                  </a:cubicBezTo>
                  <a:lnTo>
                    <a:pt x="51" y="2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47"/>
            <p:cNvSpPr/>
            <p:nvPr/>
          </p:nvSpPr>
          <p:spPr>
            <a:xfrm>
              <a:off x="892934" y="1411300"/>
              <a:ext cx="201759" cy="157659"/>
            </a:xfrm>
            <a:custGeom>
              <a:avLst/>
              <a:gdLst/>
              <a:ahLst/>
              <a:cxnLst/>
              <a:rect l="l" t="t" r="r" b="b"/>
              <a:pathLst>
                <a:path w="77" h="60" extrusionOk="0">
                  <a:moveTo>
                    <a:pt x="34" y="60"/>
                  </a:moveTo>
                  <a:cubicBezTo>
                    <a:pt x="34" y="56"/>
                    <a:pt x="34" y="56"/>
                    <a:pt x="34" y="56"/>
                  </a:cubicBezTo>
                  <a:cubicBezTo>
                    <a:pt x="34" y="54"/>
                    <a:pt x="36" y="52"/>
                    <a:pt x="38" y="52"/>
                  </a:cubicBezTo>
                  <a:cubicBezTo>
                    <a:pt x="41" y="51"/>
                    <a:pt x="43" y="53"/>
                    <a:pt x="43" y="56"/>
                  </a:cubicBezTo>
                  <a:cubicBezTo>
                    <a:pt x="43" y="60"/>
                    <a:pt x="43" y="60"/>
                    <a:pt x="43" y="60"/>
                  </a:cubicBezTo>
                  <a:cubicBezTo>
                    <a:pt x="68" y="60"/>
                    <a:pt x="68" y="60"/>
                    <a:pt x="68" y="60"/>
                  </a:cubicBezTo>
                  <a:cubicBezTo>
                    <a:pt x="68" y="42"/>
                    <a:pt x="68" y="42"/>
                    <a:pt x="68" y="42"/>
                  </a:cubicBezTo>
                  <a:cubicBezTo>
                    <a:pt x="73" y="41"/>
                    <a:pt x="77" y="36"/>
                    <a:pt x="77" y="30"/>
                  </a:cubicBezTo>
                  <a:cubicBezTo>
                    <a:pt x="77" y="25"/>
                    <a:pt x="73" y="20"/>
                    <a:pt x="68" y="18"/>
                  </a:cubicBezTo>
                  <a:cubicBezTo>
                    <a:pt x="68" y="0"/>
                    <a:pt x="68" y="0"/>
                    <a:pt x="68" y="0"/>
                  </a:cubicBezTo>
                  <a:cubicBezTo>
                    <a:pt x="43" y="0"/>
                    <a:pt x="43" y="0"/>
                    <a:pt x="43" y="0"/>
                  </a:cubicBezTo>
                  <a:cubicBezTo>
                    <a:pt x="43" y="5"/>
                    <a:pt x="43" y="5"/>
                    <a:pt x="43" y="5"/>
                  </a:cubicBezTo>
                  <a:cubicBezTo>
                    <a:pt x="43" y="7"/>
                    <a:pt x="41" y="9"/>
                    <a:pt x="39" y="9"/>
                  </a:cubicBezTo>
                  <a:cubicBezTo>
                    <a:pt x="37" y="9"/>
                    <a:pt x="34" y="7"/>
                    <a:pt x="34" y="5"/>
                  </a:cubicBezTo>
                  <a:cubicBezTo>
                    <a:pt x="34" y="0"/>
                    <a:pt x="34" y="0"/>
                    <a:pt x="34" y="0"/>
                  </a:cubicBezTo>
                  <a:cubicBezTo>
                    <a:pt x="9" y="0"/>
                    <a:pt x="9" y="0"/>
                    <a:pt x="9" y="0"/>
                  </a:cubicBezTo>
                  <a:cubicBezTo>
                    <a:pt x="9" y="18"/>
                    <a:pt x="9" y="18"/>
                    <a:pt x="9" y="18"/>
                  </a:cubicBezTo>
                  <a:cubicBezTo>
                    <a:pt x="4" y="20"/>
                    <a:pt x="0" y="25"/>
                    <a:pt x="0" y="30"/>
                  </a:cubicBezTo>
                  <a:cubicBezTo>
                    <a:pt x="0" y="36"/>
                    <a:pt x="4" y="41"/>
                    <a:pt x="9" y="42"/>
                  </a:cubicBezTo>
                  <a:cubicBezTo>
                    <a:pt x="9" y="60"/>
                    <a:pt x="9" y="60"/>
                    <a:pt x="9" y="60"/>
                  </a:cubicBezTo>
                  <a:lnTo>
                    <a:pt x="34" y="60"/>
                  </a:lnTo>
                  <a:close/>
                  <a:moveTo>
                    <a:pt x="13" y="26"/>
                  </a:moveTo>
                  <a:cubicBezTo>
                    <a:pt x="17" y="26"/>
                    <a:pt x="17" y="26"/>
                    <a:pt x="17" y="26"/>
                  </a:cubicBezTo>
                  <a:cubicBezTo>
                    <a:pt x="17" y="9"/>
                    <a:pt x="17" y="9"/>
                    <a:pt x="17" y="9"/>
                  </a:cubicBezTo>
                  <a:cubicBezTo>
                    <a:pt x="27" y="9"/>
                    <a:pt x="27" y="9"/>
                    <a:pt x="27" y="9"/>
                  </a:cubicBezTo>
                  <a:cubicBezTo>
                    <a:pt x="28"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8"/>
                    <a:pt x="68" y="30"/>
                  </a:cubicBezTo>
                  <a:cubicBezTo>
                    <a:pt x="69" y="32"/>
                    <a:pt x="67" y="35"/>
                    <a:pt x="64" y="35"/>
                  </a:cubicBezTo>
                  <a:cubicBezTo>
                    <a:pt x="60" y="35"/>
                    <a:pt x="60" y="35"/>
                    <a:pt x="60" y="35"/>
                  </a:cubicBezTo>
                  <a:cubicBezTo>
                    <a:pt x="60" y="52"/>
                    <a:pt x="60" y="52"/>
                    <a:pt x="60" y="52"/>
                  </a:cubicBezTo>
                  <a:cubicBezTo>
                    <a:pt x="51" y="52"/>
                    <a:pt x="51" y="52"/>
                    <a:pt x="51" y="52"/>
                  </a:cubicBezTo>
                  <a:cubicBezTo>
                    <a:pt x="49" y="47"/>
                    <a:pt x="44" y="43"/>
                    <a:pt x="39" y="43"/>
                  </a:cubicBezTo>
                  <a:cubicBezTo>
                    <a:pt x="33" y="43"/>
                    <a:pt x="28" y="47"/>
                    <a:pt x="27" y="52"/>
                  </a:cubicBezTo>
                  <a:cubicBezTo>
                    <a:pt x="17" y="52"/>
                    <a:pt x="17" y="52"/>
                    <a:pt x="17" y="52"/>
                  </a:cubicBezTo>
                  <a:cubicBezTo>
                    <a:pt x="17" y="35"/>
                    <a:pt x="17" y="35"/>
                    <a:pt x="17" y="35"/>
                  </a:cubicBezTo>
                  <a:cubicBezTo>
                    <a:pt x="13" y="35"/>
                    <a:pt x="13" y="35"/>
                    <a:pt x="13" y="35"/>
                  </a:cubicBezTo>
                  <a:cubicBezTo>
                    <a:pt x="11" y="35"/>
                    <a:pt x="9" y="33"/>
                    <a:pt x="9" y="31"/>
                  </a:cubicBezTo>
                  <a:cubicBezTo>
                    <a:pt x="9" y="28"/>
                    <a:pt x="11" y="26"/>
                    <a:pt x="13"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47"/>
            <p:cNvSpPr/>
            <p:nvPr/>
          </p:nvSpPr>
          <p:spPr>
            <a:xfrm>
              <a:off x="713225" y="1637314"/>
              <a:ext cx="200656" cy="156556"/>
            </a:xfrm>
            <a:custGeom>
              <a:avLst/>
              <a:gdLst/>
              <a:ahLst/>
              <a:cxnLst/>
              <a:rect l="l" t="t" r="r" b="b"/>
              <a:pathLst>
                <a:path w="77" h="60" extrusionOk="0">
                  <a:moveTo>
                    <a:pt x="69" y="18"/>
                  </a:moveTo>
                  <a:cubicBezTo>
                    <a:pt x="69" y="0"/>
                    <a:pt x="69" y="0"/>
                    <a:pt x="69" y="0"/>
                  </a:cubicBezTo>
                  <a:cubicBezTo>
                    <a:pt x="43" y="0"/>
                    <a:pt x="43" y="0"/>
                    <a:pt x="43" y="0"/>
                  </a:cubicBezTo>
                  <a:cubicBezTo>
                    <a:pt x="43" y="4"/>
                    <a:pt x="43" y="4"/>
                    <a:pt x="43" y="4"/>
                  </a:cubicBezTo>
                  <a:cubicBezTo>
                    <a:pt x="43" y="7"/>
                    <a:pt x="42" y="8"/>
                    <a:pt x="39" y="9"/>
                  </a:cubicBezTo>
                  <a:cubicBezTo>
                    <a:pt x="37" y="9"/>
                    <a:pt x="35" y="7"/>
                    <a:pt x="35" y="4"/>
                  </a:cubicBezTo>
                  <a:cubicBezTo>
                    <a:pt x="35" y="0"/>
                    <a:pt x="35" y="0"/>
                    <a:pt x="35" y="0"/>
                  </a:cubicBezTo>
                  <a:cubicBezTo>
                    <a:pt x="9" y="0"/>
                    <a:pt x="9" y="0"/>
                    <a:pt x="9" y="0"/>
                  </a:cubicBezTo>
                  <a:cubicBezTo>
                    <a:pt x="9" y="18"/>
                    <a:pt x="9" y="18"/>
                    <a:pt x="9" y="18"/>
                  </a:cubicBezTo>
                  <a:cubicBezTo>
                    <a:pt x="4" y="20"/>
                    <a:pt x="0" y="24"/>
                    <a:pt x="0" y="30"/>
                  </a:cubicBezTo>
                  <a:cubicBezTo>
                    <a:pt x="0" y="36"/>
                    <a:pt x="4" y="40"/>
                    <a:pt x="9" y="42"/>
                  </a:cubicBezTo>
                  <a:cubicBezTo>
                    <a:pt x="9" y="60"/>
                    <a:pt x="9" y="60"/>
                    <a:pt x="9" y="60"/>
                  </a:cubicBezTo>
                  <a:cubicBezTo>
                    <a:pt x="35" y="60"/>
                    <a:pt x="35" y="60"/>
                    <a:pt x="35" y="60"/>
                  </a:cubicBezTo>
                  <a:cubicBezTo>
                    <a:pt x="35" y="56"/>
                    <a:pt x="35" y="56"/>
                    <a:pt x="35" y="56"/>
                  </a:cubicBezTo>
                  <a:cubicBezTo>
                    <a:pt x="35" y="54"/>
                    <a:pt x="36" y="52"/>
                    <a:pt x="38" y="51"/>
                  </a:cubicBezTo>
                  <a:cubicBezTo>
                    <a:pt x="41" y="51"/>
                    <a:pt x="43" y="53"/>
                    <a:pt x="43" y="56"/>
                  </a:cubicBezTo>
                  <a:cubicBezTo>
                    <a:pt x="43" y="60"/>
                    <a:pt x="43" y="60"/>
                    <a:pt x="43" y="60"/>
                  </a:cubicBezTo>
                  <a:cubicBezTo>
                    <a:pt x="69" y="60"/>
                    <a:pt x="69" y="60"/>
                    <a:pt x="69" y="60"/>
                  </a:cubicBezTo>
                  <a:cubicBezTo>
                    <a:pt x="69" y="42"/>
                    <a:pt x="69" y="42"/>
                    <a:pt x="69" y="42"/>
                  </a:cubicBezTo>
                  <a:cubicBezTo>
                    <a:pt x="74" y="40"/>
                    <a:pt x="77" y="36"/>
                    <a:pt x="77" y="30"/>
                  </a:cubicBezTo>
                  <a:cubicBezTo>
                    <a:pt x="77" y="24"/>
                    <a:pt x="74" y="20"/>
                    <a:pt x="69" y="18"/>
                  </a:cubicBezTo>
                  <a:close/>
                  <a:moveTo>
                    <a:pt x="64" y="34"/>
                  </a:moveTo>
                  <a:cubicBezTo>
                    <a:pt x="60" y="34"/>
                    <a:pt x="60" y="34"/>
                    <a:pt x="60" y="34"/>
                  </a:cubicBezTo>
                  <a:cubicBezTo>
                    <a:pt x="60" y="51"/>
                    <a:pt x="60" y="51"/>
                    <a:pt x="60" y="51"/>
                  </a:cubicBezTo>
                  <a:cubicBezTo>
                    <a:pt x="51" y="51"/>
                    <a:pt x="51" y="51"/>
                    <a:pt x="51" y="51"/>
                  </a:cubicBezTo>
                  <a:cubicBezTo>
                    <a:pt x="49" y="46"/>
                    <a:pt x="44" y="43"/>
                    <a:pt x="39" y="43"/>
                  </a:cubicBezTo>
                  <a:cubicBezTo>
                    <a:pt x="33" y="43"/>
                    <a:pt x="29" y="46"/>
                    <a:pt x="27" y="51"/>
                  </a:cubicBezTo>
                  <a:cubicBezTo>
                    <a:pt x="18" y="51"/>
                    <a:pt x="18" y="51"/>
                    <a:pt x="18" y="51"/>
                  </a:cubicBezTo>
                  <a:cubicBezTo>
                    <a:pt x="18" y="34"/>
                    <a:pt x="18" y="34"/>
                    <a:pt x="18" y="34"/>
                  </a:cubicBezTo>
                  <a:cubicBezTo>
                    <a:pt x="13" y="34"/>
                    <a:pt x="13" y="34"/>
                    <a:pt x="13" y="34"/>
                  </a:cubicBezTo>
                  <a:cubicBezTo>
                    <a:pt x="11" y="34"/>
                    <a:pt x="9" y="33"/>
                    <a:pt x="9" y="31"/>
                  </a:cubicBezTo>
                  <a:cubicBezTo>
                    <a:pt x="9" y="28"/>
                    <a:pt x="11" y="26"/>
                    <a:pt x="13" y="26"/>
                  </a:cubicBezTo>
                  <a:cubicBezTo>
                    <a:pt x="18" y="26"/>
                    <a:pt x="18" y="26"/>
                    <a:pt x="18" y="26"/>
                  </a:cubicBezTo>
                  <a:cubicBezTo>
                    <a:pt x="18" y="9"/>
                    <a:pt x="18" y="9"/>
                    <a:pt x="18" y="9"/>
                  </a:cubicBezTo>
                  <a:cubicBezTo>
                    <a:pt x="27" y="9"/>
                    <a:pt x="27" y="9"/>
                    <a:pt x="27" y="9"/>
                  </a:cubicBezTo>
                  <a:cubicBezTo>
                    <a:pt x="29"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7"/>
                    <a:pt x="69" y="30"/>
                  </a:cubicBezTo>
                  <a:cubicBezTo>
                    <a:pt x="69" y="32"/>
                    <a:pt x="67" y="34"/>
                    <a:pt x="64"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02" name="Google Shape;1602;p47"/>
          <p:cNvGrpSpPr/>
          <p:nvPr/>
        </p:nvGrpSpPr>
        <p:grpSpPr>
          <a:xfrm>
            <a:off x="5599536" y="1448785"/>
            <a:ext cx="382570" cy="312010"/>
            <a:chOff x="5599536" y="1448785"/>
            <a:chExt cx="382570" cy="312010"/>
          </a:xfrm>
        </p:grpSpPr>
        <p:sp>
          <p:nvSpPr>
            <p:cNvPr id="1603" name="Google Shape;1603;p47"/>
            <p:cNvSpPr/>
            <p:nvPr/>
          </p:nvSpPr>
          <p:spPr>
            <a:xfrm>
              <a:off x="5599536" y="1692440"/>
              <a:ext cx="382570" cy="68355"/>
            </a:xfrm>
            <a:custGeom>
              <a:avLst/>
              <a:gdLst/>
              <a:ahLst/>
              <a:cxnLst/>
              <a:rect l="l" t="t" r="r" b="b"/>
              <a:pathLst>
                <a:path w="146" h="26" extrusionOk="0">
                  <a:moveTo>
                    <a:pt x="134" y="0"/>
                  </a:moveTo>
                  <a:cubicBezTo>
                    <a:pt x="128" y="0"/>
                    <a:pt x="123" y="4"/>
                    <a:pt x="121" y="9"/>
                  </a:cubicBezTo>
                  <a:cubicBezTo>
                    <a:pt x="85" y="9"/>
                    <a:pt x="85" y="9"/>
                    <a:pt x="85" y="9"/>
                  </a:cubicBezTo>
                  <a:cubicBezTo>
                    <a:pt x="84" y="4"/>
                    <a:pt x="79" y="0"/>
                    <a:pt x="73" y="0"/>
                  </a:cubicBezTo>
                  <a:cubicBezTo>
                    <a:pt x="68" y="0"/>
                    <a:pt x="63" y="4"/>
                    <a:pt x="61" y="9"/>
                  </a:cubicBezTo>
                  <a:cubicBezTo>
                    <a:pt x="25" y="9"/>
                    <a:pt x="25" y="9"/>
                    <a:pt x="25" y="9"/>
                  </a:cubicBezTo>
                  <a:cubicBezTo>
                    <a:pt x="23" y="4"/>
                    <a:pt x="18" y="0"/>
                    <a:pt x="13" y="0"/>
                  </a:cubicBezTo>
                  <a:cubicBezTo>
                    <a:pt x="6" y="1"/>
                    <a:pt x="1" y="6"/>
                    <a:pt x="1" y="13"/>
                  </a:cubicBezTo>
                  <a:cubicBezTo>
                    <a:pt x="0" y="20"/>
                    <a:pt x="6" y="26"/>
                    <a:pt x="13" y="26"/>
                  </a:cubicBezTo>
                  <a:cubicBezTo>
                    <a:pt x="19" y="26"/>
                    <a:pt x="24" y="22"/>
                    <a:pt x="25" y="17"/>
                  </a:cubicBezTo>
                  <a:cubicBezTo>
                    <a:pt x="61" y="17"/>
                    <a:pt x="61" y="17"/>
                    <a:pt x="61" y="17"/>
                  </a:cubicBezTo>
                  <a:cubicBezTo>
                    <a:pt x="63" y="22"/>
                    <a:pt x="68" y="26"/>
                    <a:pt x="73" y="26"/>
                  </a:cubicBezTo>
                  <a:cubicBezTo>
                    <a:pt x="79" y="26"/>
                    <a:pt x="84" y="22"/>
                    <a:pt x="85" y="17"/>
                  </a:cubicBezTo>
                  <a:cubicBezTo>
                    <a:pt x="121" y="17"/>
                    <a:pt x="121" y="17"/>
                    <a:pt x="121" y="17"/>
                  </a:cubicBezTo>
                  <a:cubicBezTo>
                    <a:pt x="123" y="22"/>
                    <a:pt x="128" y="26"/>
                    <a:pt x="133" y="26"/>
                  </a:cubicBezTo>
                  <a:cubicBezTo>
                    <a:pt x="140" y="26"/>
                    <a:pt x="146" y="20"/>
                    <a:pt x="146" y="13"/>
                  </a:cubicBezTo>
                  <a:cubicBezTo>
                    <a:pt x="146" y="6"/>
                    <a:pt x="140" y="1"/>
                    <a:pt x="134" y="0"/>
                  </a:cubicBezTo>
                  <a:close/>
                  <a:moveTo>
                    <a:pt x="13" y="17"/>
                  </a:moveTo>
                  <a:cubicBezTo>
                    <a:pt x="11" y="17"/>
                    <a:pt x="9" y="15"/>
                    <a:pt x="9" y="13"/>
                  </a:cubicBezTo>
                  <a:cubicBezTo>
                    <a:pt x="9" y="11"/>
                    <a:pt x="11" y="9"/>
                    <a:pt x="13" y="9"/>
                  </a:cubicBezTo>
                  <a:cubicBezTo>
                    <a:pt x="16" y="9"/>
                    <a:pt x="18" y="11"/>
                    <a:pt x="18" y="13"/>
                  </a:cubicBezTo>
                  <a:cubicBezTo>
                    <a:pt x="18" y="15"/>
                    <a:pt x="16" y="17"/>
                    <a:pt x="13" y="17"/>
                  </a:cubicBezTo>
                  <a:close/>
                  <a:moveTo>
                    <a:pt x="73" y="17"/>
                  </a:moveTo>
                  <a:cubicBezTo>
                    <a:pt x="71" y="17"/>
                    <a:pt x="69" y="15"/>
                    <a:pt x="69" y="13"/>
                  </a:cubicBezTo>
                  <a:cubicBezTo>
                    <a:pt x="69" y="11"/>
                    <a:pt x="71" y="9"/>
                    <a:pt x="73" y="9"/>
                  </a:cubicBezTo>
                  <a:cubicBezTo>
                    <a:pt x="76" y="9"/>
                    <a:pt x="77" y="11"/>
                    <a:pt x="77" y="13"/>
                  </a:cubicBezTo>
                  <a:cubicBezTo>
                    <a:pt x="77" y="15"/>
                    <a:pt x="76" y="17"/>
                    <a:pt x="73" y="17"/>
                  </a:cubicBezTo>
                  <a:close/>
                  <a:moveTo>
                    <a:pt x="133" y="17"/>
                  </a:moveTo>
                  <a:cubicBezTo>
                    <a:pt x="131" y="17"/>
                    <a:pt x="129" y="15"/>
                    <a:pt x="129" y="13"/>
                  </a:cubicBezTo>
                  <a:cubicBezTo>
                    <a:pt x="129" y="11"/>
                    <a:pt x="131" y="9"/>
                    <a:pt x="133" y="9"/>
                  </a:cubicBezTo>
                  <a:cubicBezTo>
                    <a:pt x="136" y="9"/>
                    <a:pt x="137" y="11"/>
                    <a:pt x="137" y="13"/>
                  </a:cubicBezTo>
                  <a:cubicBezTo>
                    <a:pt x="137" y="15"/>
                    <a:pt x="136" y="17"/>
                    <a:pt x="133" y="1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47"/>
            <p:cNvSpPr/>
            <p:nvPr/>
          </p:nvSpPr>
          <p:spPr>
            <a:xfrm>
              <a:off x="5720812" y="1508321"/>
              <a:ext cx="30870" cy="31973"/>
            </a:xfrm>
            <a:custGeom>
              <a:avLst/>
              <a:gdLst/>
              <a:ahLst/>
              <a:cxnLst/>
              <a:rect l="l" t="t" r="r" b="b"/>
              <a:pathLst>
                <a:path w="28" h="29" extrusionOk="0">
                  <a:moveTo>
                    <a:pt x="14" y="0"/>
                  </a:moveTo>
                  <a:lnTo>
                    <a:pt x="28" y="15"/>
                  </a:lnTo>
                  <a:lnTo>
                    <a:pt x="14" y="29"/>
                  </a:lnTo>
                  <a:lnTo>
                    <a:pt x="0" y="15"/>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47"/>
            <p:cNvSpPr/>
            <p:nvPr/>
          </p:nvSpPr>
          <p:spPr>
            <a:xfrm>
              <a:off x="5774835" y="1508321"/>
              <a:ext cx="31973" cy="31973"/>
            </a:xfrm>
            <a:custGeom>
              <a:avLst/>
              <a:gdLst/>
              <a:ahLst/>
              <a:cxnLst/>
              <a:rect l="l" t="t" r="r" b="b"/>
              <a:pathLst>
                <a:path w="29" h="29" extrusionOk="0">
                  <a:moveTo>
                    <a:pt x="15" y="0"/>
                  </a:moveTo>
                  <a:lnTo>
                    <a:pt x="29" y="15"/>
                  </a:lnTo>
                  <a:lnTo>
                    <a:pt x="15" y="29"/>
                  </a:lnTo>
                  <a:lnTo>
                    <a:pt x="0" y="15"/>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47"/>
            <p:cNvSpPr/>
            <p:nvPr/>
          </p:nvSpPr>
          <p:spPr>
            <a:xfrm>
              <a:off x="5829961" y="1508321"/>
              <a:ext cx="34178" cy="31973"/>
            </a:xfrm>
            <a:custGeom>
              <a:avLst/>
              <a:gdLst/>
              <a:ahLst/>
              <a:cxnLst/>
              <a:rect l="l" t="t" r="r" b="b"/>
              <a:pathLst>
                <a:path w="31" h="29" extrusionOk="0">
                  <a:moveTo>
                    <a:pt x="17" y="0"/>
                  </a:moveTo>
                  <a:lnTo>
                    <a:pt x="31" y="15"/>
                  </a:lnTo>
                  <a:lnTo>
                    <a:pt x="17" y="29"/>
                  </a:lnTo>
                  <a:lnTo>
                    <a:pt x="0" y="15"/>
                  </a:lnTo>
                  <a:lnTo>
                    <a:pt x="17"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47"/>
            <p:cNvSpPr/>
            <p:nvPr/>
          </p:nvSpPr>
          <p:spPr>
            <a:xfrm>
              <a:off x="5639226" y="1448785"/>
              <a:ext cx="303190" cy="211682"/>
            </a:xfrm>
            <a:custGeom>
              <a:avLst/>
              <a:gdLst/>
              <a:ahLst/>
              <a:cxnLst/>
              <a:rect l="l" t="t" r="r" b="b"/>
              <a:pathLst>
                <a:path w="116" h="81" extrusionOk="0">
                  <a:moveTo>
                    <a:pt x="35" y="59"/>
                  </a:moveTo>
                  <a:cubicBezTo>
                    <a:pt x="47" y="59"/>
                    <a:pt x="47" y="59"/>
                    <a:pt x="47" y="59"/>
                  </a:cubicBezTo>
                  <a:cubicBezTo>
                    <a:pt x="58" y="81"/>
                    <a:pt x="58" y="81"/>
                    <a:pt x="58" y="81"/>
                  </a:cubicBezTo>
                  <a:cubicBezTo>
                    <a:pt x="69" y="59"/>
                    <a:pt x="69" y="59"/>
                    <a:pt x="69" y="59"/>
                  </a:cubicBezTo>
                  <a:cubicBezTo>
                    <a:pt x="81" y="59"/>
                    <a:pt x="81" y="59"/>
                    <a:pt x="81" y="59"/>
                  </a:cubicBezTo>
                  <a:cubicBezTo>
                    <a:pt x="87" y="59"/>
                    <a:pt x="93" y="57"/>
                    <a:pt x="96" y="52"/>
                  </a:cubicBezTo>
                  <a:cubicBezTo>
                    <a:pt x="116" y="27"/>
                    <a:pt x="99" y="0"/>
                    <a:pt x="75" y="0"/>
                  </a:cubicBezTo>
                  <a:cubicBezTo>
                    <a:pt x="41" y="0"/>
                    <a:pt x="41" y="0"/>
                    <a:pt x="41" y="0"/>
                  </a:cubicBezTo>
                  <a:cubicBezTo>
                    <a:pt x="17" y="0"/>
                    <a:pt x="0" y="27"/>
                    <a:pt x="20" y="52"/>
                  </a:cubicBezTo>
                  <a:cubicBezTo>
                    <a:pt x="24" y="57"/>
                    <a:pt x="29" y="59"/>
                    <a:pt x="35" y="59"/>
                  </a:cubicBezTo>
                  <a:close/>
                  <a:moveTo>
                    <a:pt x="41" y="8"/>
                  </a:moveTo>
                  <a:cubicBezTo>
                    <a:pt x="76" y="8"/>
                    <a:pt x="76" y="8"/>
                    <a:pt x="76" y="8"/>
                  </a:cubicBezTo>
                  <a:cubicBezTo>
                    <a:pt x="84" y="8"/>
                    <a:pt x="91" y="12"/>
                    <a:pt x="94" y="19"/>
                  </a:cubicBezTo>
                  <a:cubicBezTo>
                    <a:pt x="102" y="35"/>
                    <a:pt x="90" y="51"/>
                    <a:pt x="75" y="51"/>
                  </a:cubicBezTo>
                  <a:cubicBezTo>
                    <a:pt x="64" y="51"/>
                    <a:pt x="64" y="51"/>
                    <a:pt x="64" y="51"/>
                  </a:cubicBezTo>
                  <a:cubicBezTo>
                    <a:pt x="58" y="62"/>
                    <a:pt x="58" y="62"/>
                    <a:pt x="58" y="62"/>
                  </a:cubicBezTo>
                  <a:cubicBezTo>
                    <a:pt x="52" y="51"/>
                    <a:pt x="52" y="51"/>
                    <a:pt x="52" y="51"/>
                  </a:cubicBezTo>
                  <a:cubicBezTo>
                    <a:pt x="40" y="51"/>
                    <a:pt x="40" y="51"/>
                    <a:pt x="40" y="51"/>
                  </a:cubicBezTo>
                  <a:cubicBezTo>
                    <a:pt x="32" y="51"/>
                    <a:pt x="25" y="46"/>
                    <a:pt x="22" y="39"/>
                  </a:cubicBezTo>
                  <a:cubicBezTo>
                    <a:pt x="15" y="24"/>
                    <a:pt x="26" y="8"/>
                    <a:pt x="41"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8" name="Google Shape;1608;p47"/>
          <p:cNvSpPr/>
          <p:nvPr/>
        </p:nvSpPr>
        <p:spPr>
          <a:xfrm>
            <a:off x="4783681" y="1424530"/>
            <a:ext cx="382570" cy="357213"/>
          </a:xfrm>
          <a:custGeom>
            <a:avLst/>
            <a:gdLst/>
            <a:ahLst/>
            <a:cxnLst/>
            <a:rect l="l" t="t" r="r" b="b"/>
            <a:pathLst>
              <a:path w="146" h="136" extrusionOk="0">
                <a:moveTo>
                  <a:pt x="146" y="47"/>
                </a:moveTo>
                <a:cubicBezTo>
                  <a:pt x="146" y="21"/>
                  <a:pt x="125" y="0"/>
                  <a:pt x="99" y="0"/>
                </a:cubicBezTo>
                <a:cubicBezTo>
                  <a:pt x="89" y="0"/>
                  <a:pt x="81" y="3"/>
                  <a:pt x="73" y="8"/>
                </a:cubicBezTo>
                <a:cubicBezTo>
                  <a:pt x="66" y="3"/>
                  <a:pt x="57" y="0"/>
                  <a:pt x="48" y="0"/>
                </a:cubicBezTo>
                <a:cubicBezTo>
                  <a:pt x="22" y="0"/>
                  <a:pt x="0" y="21"/>
                  <a:pt x="0" y="47"/>
                </a:cubicBezTo>
                <a:cubicBezTo>
                  <a:pt x="0" y="65"/>
                  <a:pt x="11" y="81"/>
                  <a:pt x="26" y="89"/>
                </a:cubicBezTo>
                <a:cubicBezTo>
                  <a:pt x="26" y="89"/>
                  <a:pt x="26" y="89"/>
                  <a:pt x="26" y="89"/>
                </a:cubicBezTo>
                <a:cubicBezTo>
                  <a:pt x="26" y="115"/>
                  <a:pt x="47" y="136"/>
                  <a:pt x="73" y="136"/>
                </a:cubicBezTo>
                <a:cubicBezTo>
                  <a:pt x="99" y="136"/>
                  <a:pt x="120" y="115"/>
                  <a:pt x="120" y="89"/>
                </a:cubicBezTo>
                <a:cubicBezTo>
                  <a:pt x="120" y="89"/>
                  <a:pt x="120" y="89"/>
                  <a:pt x="120" y="89"/>
                </a:cubicBezTo>
                <a:cubicBezTo>
                  <a:pt x="135" y="81"/>
                  <a:pt x="146" y="65"/>
                  <a:pt x="146" y="47"/>
                </a:cubicBezTo>
                <a:close/>
                <a:moveTo>
                  <a:pt x="9" y="47"/>
                </a:moveTo>
                <a:cubicBezTo>
                  <a:pt x="9" y="26"/>
                  <a:pt x="26" y="9"/>
                  <a:pt x="48" y="9"/>
                </a:cubicBezTo>
                <a:cubicBezTo>
                  <a:pt x="54" y="9"/>
                  <a:pt x="61" y="10"/>
                  <a:pt x="66" y="13"/>
                </a:cubicBezTo>
                <a:cubicBezTo>
                  <a:pt x="57" y="22"/>
                  <a:pt x="52" y="34"/>
                  <a:pt x="52" y="47"/>
                </a:cubicBezTo>
                <a:cubicBezTo>
                  <a:pt x="52" y="47"/>
                  <a:pt x="52" y="47"/>
                  <a:pt x="52" y="48"/>
                </a:cubicBezTo>
                <a:cubicBezTo>
                  <a:pt x="40" y="54"/>
                  <a:pt x="30" y="66"/>
                  <a:pt x="27" y="80"/>
                </a:cubicBezTo>
                <a:cubicBezTo>
                  <a:pt x="16" y="73"/>
                  <a:pt x="9" y="61"/>
                  <a:pt x="9" y="47"/>
                </a:cubicBezTo>
                <a:close/>
                <a:moveTo>
                  <a:pt x="86" y="44"/>
                </a:moveTo>
                <a:cubicBezTo>
                  <a:pt x="82" y="43"/>
                  <a:pt x="78" y="43"/>
                  <a:pt x="73" y="43"/>
                </a:cubicBezTo>
                <a:cubicBezTo>
                  <a:pt x="69" y="43"/>
                  <a:pt x="65" y="43"/>
                  <a:pt x="61" y="44"/>
                </a:cubicBezTo>
                <a:cubicBezTo>
                  <a:pt x="61" y="34"/>
                  <a:pt x="66" y="25"/>
                  <a:pt x="73" y="18"/>
                </a:cubicBezTo>
                <a:cubicBezTo>
                  <a:pt x="80" y="25"/>
                  <a:pt x="85" y="34"/>
                  <a:pt x="86" y="44"/>
                </a:cubicBezTo>
                <a:close/>
                <a:moveTo>
                  <a:pt x="73" y="75"/>
                </a:moveTo>
                <a:cubicBezTo>
                  <a:pt x="67" y="70"/>
                  <a:pt x="62" y="62"/>
                  <a:pt x="61" y="53"/>
                </a:cubicBezTo>
                <a:cubicBezTo>
                  <a:pt x="65" y="52"/>
                  <a:pt x="69" y="51"/>
                  <a:pt x="73" y="51"/>
                </a:cubicBezTo>
                <a:cubicBezTo>
                  <a:pt x="78" y="51"/>
                  <a:pt x="82" y="52"/>
                  <a:pt x="85" y="53"/>
                </a:cubicBezTo>
                <a:cubicBezTo>
                  <a:pt x="84" y="62"/>
                  <a:pt x="80" y="70"/>
                  <a:pt x="73" y="75"/>
                </a:cubicBezTo>
                <a:close/>
                <a:moveTo>
                  <a:pt x="93" y="57"/>
                </a:moveTo>
                <a:cubicBezTo>
                  <a:pt x="103" y="63"/>
                  <a:pt x="109" y="72"/>
                  <a:pt x="111" y="83"/>
                </a:cubicBezTo>
                <a:cubicBezTo>
                  <a:pt x="107" y="85"/>
                  <a:pt x="103" y="85"/>
                  <a:pt x="99" y="85"/>
                </a:cubicBezTo>
                <a:cubicBezTo>
                  <a:pt x="92" y="85"/>
                  <a:pt x="86" y="83"/>
                  <a:pt x="80" y="80"/>
                </a:cubicBezTo>
                <a:cubicBezTo>
                  <a:pt x="87" y="74"/>
                  <a:pt x="91" y="66"/>
                  <a:pt x="93" y="57"/>
                </a:cubicBezTo>
                <a:close/>
                <a:moveTo>
                  <a:pt x="66" y="80"/>
                </a:moveTo>
                <a:cubicBezTo>
                  <a:pt x="61" y="83"/>
                  <a:pt x="54" y="85"/>
                  <a:pt x="48" y="85"/>
                </a:cubicBezTo>
                <a:cubicBezTo>
                  <a:pt x="43" y="85"/>
                  <a:pt x="39" y="85"/>
                  <a:pt x="35" y="83"/>
                </a:cubicBezTo>
                <a:cubicBezTo>
                  <a:pt x="37" y="72"/>
                  <a:pt x="44" y="63"/>
                  <a:pt x="53" y="57"/>
                </a:cubicBezTo>
                <a:cubicBezTo>
                  <a:pt x="55" y="66"/>
                  <a:pt x="60" y="74"/>
                  <a:pt x="66" y="80"/>
                </a:cubicBezTo>
                <a:close/>
                <a:moveTo>
                  <a:pt x="73" y="128"/>
                </a:moveTo>
                <a:cubicBezTo>
                  <a:pt x="53" y="128"/>
                  <a:pt x="36" y="112"/>
                  <a:pt x="35" y="92"/>
                </a:cubicBezTo>
                <a:cubicBezTo>
                  <a:pt x="39" y="93"/>
                  <a:pt x="43" y="94"/>
                  <a:pt x="48" y="94"/>
                </a:cubicBezTo>
                <a:cubicBezTo>
                  <a:pt x="57" y="94"/>
                  <a:pt x="66" y="91"/>
                  <a:pt x="73" y="86"/>
                </a:cubicBezTo>
                <a:cubicBezTo>
                  <a:pt x="81" y="91"/>
                  <a:pt x="89" y="94"/>
                  <a:pt x="99" y="94"/>
                </a:cubicBezTo>
                <a:cubicBezTo>
                  <a:pt x="103" y="94"/>
                  <a:pt x="107" y="93"/>
                  <a:pt x="111" y="92"/>
                </a:cubicBezTo>
                <a:cubicBezTo>
                  <a:pt x="110" y="112"/>
                  <a:pt x="94" y="128"/>
                  <a:pt x="73" y="128"/>
                </a:cubicBezTo>
                <a:close/>
                <a:moveTo>
                  <a:pt x="119" y="80"/>
                </a:moveTo>
                <a:cubicBezTo>
                  <a:pt x="116" y="66"/>
                  <a:pt x="107" y="54"/>
                  <a:pt x="95" y="48"/>
                </a:cubicBezTo>
                <a:cubicBezTo>
                  <a:pt x="95" y="47"/>
                  <a:pt x="95" y="47"/>
                  <a:pt x="95" y="47"/>
                </a:cubicBezTo>
                <a:cubicBezTo>
                  <a:pt x="95" y="34"/>
                  <a:pt x="89" y="22"/>
                  <a:pt x="80" y="13"/>
                </a:cubicBezTo>
                <a:cubicBezTo>
                  <a:pt x="86" y="10"/>
                  <a:pt x="92" y="9"/>
                  <a:pt x="99" y="9"/>
                </a:cubicBezTo>
                <a:cubicBezTo>
                  <a:pt x="120" y="9"/>
                  <a:pt x="137" y="26"/>
                  <a:pt x="137" y="47"/>
                </a:cubicBezTo>
                <a:cubicBezTo>
                  <a:pt x="137" y="61"/>
                  <a:pt x="130" y="73"/>
                  <a:pt x="119" y="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09" name="Google Shape;1609;p47"/>
          <p:cNvGrpSpPr/>
          <p:nvPr/>
        </p:nvGrpSpPr>
        <p:grpSpPr>
          <a:xfrm>
            <a:off x="2344935" y="1458708"/>
            <a:ext cx="382570" cy="291062"/>
            <a:chOff x="2344935" y="1458708"/>
            <a:chExt cx="382570" cy="291062"/>
          </a:xfrm>
        </p:grpSpPr>
        <p:sp>
          <p:nvSpPr>
            <p:cNvPr id="1610" name="Google Shape;1610;p47"/>
            <p:cNvSpPr/>
            <p:nvPr/>
          </p:nvSpPr>
          <p:spPr>
            <a:xfrm>
              <a:off x="2344935" y="1458708"/>
              <a:ext cx="382570" cy="291062"/>
            </a:xfrm>
            <a:custGeom>
              <a:avLst/>
              <a:gdLst/>
              <a:ahLst/>
              <a:cxnLst/>
              <a:rect l="l" t="t" r="r" b="b"/>
              <a:pathLst>
                <a:path w="146" h="111" extrusionOk="0">
                  <a:moveTo>
                    <a:pt x="102" y="8"/>
                  </a:moveTo>
                  <a:cubicBezTo>
                    <a:pt x="92" y="3"/>
                    <a:pt x="83" y="0"/>
                    <a:pt x="73" y="0"/>
                  </a:cubicBezTo>
                  <a:cubicBezTo>
                    <a:pt x="64" y="0"/>
                    <a:pt x="54" y="3"/>
                    <a:pt x="45" y="8"/>
                  </a:cubicBezTo>
                  <a:cubicBezTo>
                    <a:pt x="27" y="18"/>
                    <a:pt x="11" y="37"/>
                    <a:pt x="0" y="55"/>
                  </a:cubicBezTo>
                  <a:cubicBezTo>
                    <a:pt x="11" y="73"/>
                    <a:pt x="27" y="92"/>
                    <a:pt x="45" y="102"/>
                  </a:cubicBezTo>
                  <a:cubicBezTo>
                    <a:pt x="54" y="108"/>
                    <a:pt x="64" y="111"/>
                    <a:pt x="73" y="111"/>
                  </a:cubicBezTo>
                  <a:cubicBezTo>
                    <a:pt x="83" y="111"/>
                    <a:pt x="92" y="108"/>
                    <a:pt x="102" y="102"/>
                  </a:cubicBezTo>
                  <a:cubicBezTo>
                    <a:pt x="119" y="92"/>
                    <a:pt x="136" y="73"/>
                    <a:pt x="146" y="55"/>
                  </a:cubicBezTo>
                  <a:cubicBezTo>
                    <a:pt x="135" y="37"/>
                    <a:pt x="119" y="18"/>
                    <a:pt x="102" y="8"/>
                  </a:cubicBezTo>
                  <a:close/>
                  <a:moveTo>
                    <a:pt x="73" y="102"/>
                  </a:moveTo>
                  <a:cubicBezTo>
                    <a:pt x="43" y="102"/>
                    <a:pt x="17" y="65"/>
                    <a:pt x="10" y="55"/>
                  </a:cubicBezTo>
                  <a:cubicBezTo>
                    <a:pt x="17" y="46"/>
                    <a:pt x="43" y="8"/>
                    <a:pt x="73" y="8"/>
                  </a:cubicBezTo>
                  <a:cubicBezTo>
                    <a:pt x="104" y="8"/>
                    <a:pt x="130" y="46"/>
                    <a:pt x="136" y="55"/>
                  </a:cubicBezTo>
                  <a:cubicBezTo>
                    <a:pt x="130" y="65"/>
                    <a:pt x="104" y="102"/>
                    <a:pt x="73" y="10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47"/>
            <p:cNvSpPr/>
            <p:nvPr/>
          </p:nvSpPr>
          <p:spPr>
            <a:xfrm>
              <a:off x="2436444" y="1503911"/>
              <a:ext cx="201759" cy="201759"/>
            </a:xfrm>
            <a:custGeom>
              <a:avLst/>
              <a:gdLst/>
              <a:ahLst/>
              <a:cxnLst/>
              <a:rect l="l" t="t" r="r" b="b"/>
              <a:pathLst>
                <a:path w="77" h="77" extrusionOk="0">
                  <a:moveTo>
                    <a:pt x="38" y="0"/>
                  </a:moveTo>
                  <a:cubicBezTo>
                    <a:pt x="17" y="0"/>
                    <a:pt x="0" y="17"/>
                    <a:pt x="0" y="38"/>
                  </a:cubicBezTo>
                  <a:cubicBezTo>
                    <a:pt x="0" y="59"/>
                    <a:pt x="17" y="77"/>
                    <a:pt x="38" y="77"/>
                  </a:cubicBezTo>
                  <a:cubicBezTo>
                    <a:pt x="59" y="77"/>
                    <a:pt x="77" y="59"/>
                    <a:pt x="77" y="38"/>
                  </a:cubicBezTo>
                  <a:cubicBezTo>
                    <a:pt x="77" y="17"/>
                    <a:pt x="59" y="0"/>
                    <a:pt x="38" y="0"/>
                  </a:cubicBezTo>
                  <a:close/>
                  <a:moveTo>
                    <a:pt x="68" y="34"/>
                  </a:moveTo>
                  <a:cubicBezTo>
                    <a:pt x="59" y="34"/>
                    <a:pt x="59" y="34"/>
                    <a:pt x="59" y="34"/>
                  </a:cubicBezTo>
                  <a:cubicBezTo>
                    <a:pt x="57" y="26"/>
                    <a:pt x="51" y="19"/>
                    <a:pt x="43" y="17"/>
                  </a:cubicBezTo>
                  <a:cubicBezTo>
                    <a:pt x="43" y="9"/>
                    <a:pt x="43" y="9"/>
                    <a:pt x="43" y="9"/>
                  </a:cubicBezTo>
                  <a:cubicBezTo>
                    <a:pt x="56" y="11"/>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7"/>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60"/>
                    <a:pt x="38" y="60"/>
                  </a:cubicBezTo>
                  <a:cubicBezTo>
                    <a:pt x="49" y="60"/>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12" name="Google Shape;1612;p47"/>
          <p:cNvSpPr/>
          <p:nvPr/>
        </p:nvSpPr>
        <p:spPr>
          <a:xfrm>
            <a:off x="3967826" y="1411300"/>
            <a:ext cx="381468" cy="382571"/>
          </a:xfrm>
          <a:custGeom>
            <a:avLst/>
            <a:gdLst/>
            <a:ahLst/>
            <a:cxnLst/>
            <a:rect l="l" t="t" r="r" b="b"/>
            <a:pathLst>
              <a:path w="346" h="347" extrusionOk="0">
                <a:moveTo>
                  <a:pt x="313" y="283"/>
                </a:moveTo>
                <a:lnTo>
                  <a:pt x="299" y="298"/>
                </a:lnTo>
                <a:lnTo>
                  <a:pt x="308" y="307"/>
                </a:lnTo>
                <a:lnTo>
                  <a:pt x="42" y="307"/>
                </a:lnTo>
                <a:lnTo>
                  <a:pt x="42" y="259"/>
                </a:lnTo>
                <a:lnTo>
                  <a:pt x="92" y="210"/>
                </a:lnTo>
                <a:lnTo>
                  <a:pt x="133" y="250"/>
                </a:lnTo>
                <a:lnTo>
                  <a:pt x="194" y="188"/>
                </a:lnTo>
                <a:lnTo>
                  <a:pt x="235" y="229"/>
                </a:lnTo>
                <a:lnTo>
                  <a:pt x="275" y="188"/>
                </a:lnTo>
                <a:lnTo>
                  <a:pt x="332" y="243"/>
                </a:lnTo>
                <a:lnTo>
                  <a:pt x="346" y="229"/>
                </a:lnTo>
                <a:lnTo>
                  <a:pt x="292" y="174"/>
                </a:lnTo>
                <a:lnTo>
                  <a:pt x="346" y="122"/>
                </a:lnTo>
                <a:lnTo>
                  <a:pt x="332" y="107"/>
                </a:lnTo>
                <a:lnTo>
                  <a:pt x="275" y="160"/>
                </a:lnTo>
                <a:lnTo>
                  <a:pt x="235" y="119"/>
                </a:lnTo>
                <a:lnTo>
                  <a:pt x="194" y="160"/>
                </a:lnTo>
                <a:lnTo>
                  <a:pt x="114" y="79"/>
                </a:lnTo>
                <a:lnTo>
                  <a:pt x="42" y="150"/>
                </a:lnTo>
                <a:lnTo>
                  <a:pt x="42" y="36"/>
                </a:lnTo>
                <a:lnTo>
                  <a:pt x="52" y="43"/>
                </a:lnTo>
                <a:lnTo>
                  <a:pt x="64" y="27"/>
                </a:lnTo>
                <a:lnTo>
                  <a:pt x="33" y="0"/>
                </a:lnTo>
                <a:lnTo>
                  <a:pt x="0" y="27"/>
                </a:lnTo>
                <a:lnTo>
                  <a:pt x="14" y="43"/>
                </a:lnTo>
                <a:lnTo>
                  <a:pt x="21" y="36"/>
                </a:lnTo>
                <a:lnTo>
                  <a:pt x="21" y="326"/>
                </a:lnTo>
                <a:lnTo>
                  <a:pt x="306" y="326"/>
                </a:lnTo>
                <a:lnTo>
                  <a:pt x="301" y="333"/>
                </a:lnTo>
                <a:lnTo>
                  <a:pt x="313" y="347"/>
                </a:lnTo>
                <a:lnTo>
                  <a:pt x="346" y="317"/>
                </a:lnTo>
                <a:lnTo>
                  <a:pt x="313" y="283"/>
                </a:lnTo>
                <a:close/>
                <a:moveTo>
                  <a:pt x="235" y="148"/>
                </a:moveTo>
                <a:lnTo>
                  <a:pt x="261" y="174"/>
                </a:lnTo>
                <a:lnTo>
                  <a:pt x="235" y="200"/>
                </a:lnTo>
                <a:lnTo>
                  <a:pt x="209" y="174"/>
                </a:lnTo>
                <a:lnTo>
                  <a:pt x="235" y="148"/>
                </a:lnTo>
                <a:close/>
                <a:moveTo>
                  <a:pt x="114" y="107"/>
                </a:moveTo>
                <a:lnTo>
                  <a:pt x="180" y="174"/>
                </a:lnTo>
                <a:lnTo>
                  <a:pt x="133" y="221"/>
                </a:lnTo>
                <a:lnTo>
                  <a:pt x="92" y="181"/>
                </a:lnTo>
                <a:lnTo>
                  <a:pt x="42" y="231"/>
                </a:lnTo>
                <a:lnTo>
                  <a:pt x="42" y="179"/>
                </a:lnTo>
                <a:lnTo>
                  <a:pt x="114" y="10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13" name="Google Shape;1613;p47"/>
          <p:cNvGrpSpPr/>
          <p:nvPr/>
        </p:nvGrpSpPr>
        <p:grpSpPr>
          <a:xfrm>
            <a:off x="1529080" y="1411300"/>
            <a:ext cx="382570" cy="382571"/>
            <a:chOff x="1529080" y="1411300"/>
            <a:chExt cx="382570" cy="382571"/>
          </a:xfrm>
        </p:grpSpPr>
        <p:sp>
          <p:nvSpPr>
            <p:cNvPr id="1614" name="Google Shape;1614;p47"/>
            <p:cNvSpPr/>
            <p:nvPr/>
          </p:nvSpPr>
          <p:spPr>
            <a:xfrm>
              <a:off x="1529080" y="1411300"/>
              <a:ext cx="382570" cy="382571"/>
            </a:xfrm>
            <a:custGeom>
              <a:avLst/>
              <a:gdLst/>
              <a:ahLst/>
              <a:cxnLst/>
              <a:rect l="l" t="t" r="r" b="b"/>
              <a:pathLst>
                <a:path w="146" h="146" extrusionOk="0">
                  <a:moveTo>
                    <a:pt x="129" y="137"/>
                  </a:moveTo>
                  <a:cubicBezTo>
                    <a:pt x="129" y="94"/>
                    <a:pt x="129" y="94"/>
                    <a:pt x="129" y="94"/>
                  </a:cubicBezTo>
                  <a:cubicBezTo>
                    <a:pt x="112" y="94"/>
                    <a:pt x="112" y="94"/>
                    <a:pt x="112" y="94"/>
                  </a:cubicBezTo>
                  <a:cubicBezTo>
                    <a:pt x="112" y="60"/>
                    <a:pt x="112" y="60"/>
                    <a:pt x="112" y="60"/>
                  </a:cubicBezTo>
                  <a:cubicBezTo>
                    <a:pt x="126" y="58"/>
                    <a:pt x="138" y="45"/>
                    <a:pt x="137" y="29"/>
                  </a:cubicBezTo>
                  <a:cubicBezTo>
                    <a:pt x="137" y="13"/>
                    <a:pt x="124" y="1"/>
                    <a:pt x="108" y="0"/>
                  </a:cubicBezTo>
                  <a:cubicBezTo>
                    <a:pt x="91" y="0"/>
                    <a:pt x="77" y="14"/>
                    <a:pt x="77" y="30"/>
                  </a:cubicBezTo>
                  <a:cubicBezTo>
                    <a:pt x="77" y="45"/>
                    <a:pt x="89" y="58"/>
                    <a:pt x="103" y="60"/>
                  </a:cubicBezTo>
                  <a:cubicBezTo>
                    <a:pt x="103" y="94"/>
                    <a:pt x="103" y="94"/>
                    <a:pt x="103" y="94"/>
                  </a:cubicBezTo>
                  <a:cubicBezTo>
                    <a:pt x="86" y="94"/>
                    <a:pt x="86" y="94"/>
                    <a:pt x="86" y="94"/>
                  </a:cubicBezTo>
                  <a:cubicBezTo>
                    <a:pt x="86" y="137"/>
                    <a:pt x="86" y="137"/>
                    <a:pt x="86" y="137"/>
                  </a:cubicBezTo>
                  <a:cubicBezTo>
                    <a:pt x="60" y="137"/>
                    <a:pt x="60" y="137"/>
                    <a:pt x="60" y="137"/>
                  </a:cubicBezTo>
                  <a:cubicBezTo>
                    <a:pt x="60" y="77"/>
                    <a:pt x="60" y="77"/>
                    <a:pt x="60" y="77"/>
                  </a:cubicBezTo>
                  <a:cubicBezTo>
                    <a:pt x="43" y="77"/>
                    <a:pt x="43" y="77"/>
                    <a:pt x="43" y="77"/>
                  </a:cubicBezTo>
                  <a:cubicBezTo>
                    <a:pt x="43" y="60"/>
                    <a:pt x="43" y="60"/>
                    <a:pt x="43" y="60"/>
                  </a:cubicBezTo>
                  <a:cubicBezTo>
                    <a:pt x="58" y="58"/>
                    <a:pt x="69" y="45"/>
                    <a:pt x="69" y="29"/>
                  </a:cubicBezTo>
                  <a:cubicBezTo>
                    <a:pt x="68" y="13"/>
                    <a:pt x="55" y="1"/>
                    <a:pt x="40" y="0"/>
                  </a:cubicBezTo>
                  <a:cubicBezTo>
                    <a:pt x="23" y="0"/>
                    <a:pt x="9" y="14"/>
                    <a:pt x="9" y="30"/>
                  </a:cubicBezTo>
                  <a:cubicBezTo>
                    <a:pt x="9" y="45"/>
                    <a:pt x="20" y="58"/>
                    <a:pt x="35" y="60"/>
                  </a:cubicBezTo>
                  <a:cubicBezTo>
                    <a:pt x="35" y="77"/>
                    <a:pt x="35" y="77"/>
                    <a:pt x="35" y="77"/>
                  </a:cubicBezTo>
                  <a:cubicBezTo>
                    <a:pt x="18" y="77"/>
                    <a:pt x="18" y="77"/>
                    <a:pt x="18" y="77"/>
                  </a:cubicBezTo>
                  <a:cubicBezTo>
                    <a:pt x="18" y="137"/>
                    <a:pt x="18" y="137"/>
                    <a:pt x="18" y="137"/>
                  </a:cubicBezTo>
                  <a:cubicBezTo>
                    <a:pt x="0" y="137"/>
                    <a:pt x="0" y="137"/>
                    <a:pt x="0" y="137"/>
                  </a:cubicBezTo>
                  <a:cubicBezTo>
                    <a:pt x="0" y="146"/>
                    <a:pt x="0" y="146"/>
                    <a:pt x="0" y="146"/>
                  </a:cubicBezTo>
                  <a:cubicBezTo>
                    <a:pt x="146" y="146"/>
                    <a:pt x="146" y="146"/>
                    <a:pt x="146" y="146"/>
                  </a:cubicBezTo>
                  <a:cubicBezTo>
                    <a:pt x="146" y="137"/>
                    <a:pt x="146" y="137"/>
                    <a:pt x="146" y="137"/>
                  </a:cubicBezTo>
                  <a:lnTo>
                    <a:pt x="129" y="137"/>
                  </a:lnTo>
                  <a:close/>
                  <a:moveTo>
                    <a:pt x="18" y="30"/>
                  </a:moveTo>
                  <a:cubicBezTo>
                    <a:pt x="18" y="18"/>
                    <a:pt x="27" y="9"/>
                    <a:pt x="39" y="9"/>
                  </a:cubicBezTo>
                  <a:cubicBezTo>
                    <a:pt x="51" y="9"/>
                    <a:pt x="60" y="18"/>
                    <a:pt x="60" y="30"/>
                  </a:cubicBezTo>
                  <a:cubicBezTo>
                    <a:pt x="60" y="42"/>
                    <a:pt x="51" y="51"/>
                    <a:pt x="39" y="51"/>
                  </a:cubicBezTo>
                  <a:cubicBezTo>
                    <a:pt x="27" y="51"/>
                    <a:pt x="18" y="42"/>
                    <a:pt x="18" y="30"/>
                  </a:cubicBezTo>
                  <a:close/>
                  <a:moveTo>
                    <a:pt x="52" y="137"/>
                  </a:moveTo>
                  <a:cubicBezTo>
                    <a:pt x="26" y="137"/>
                    <a:pt x="26" y="137"/>
                    <a:pt x="26" y="137"/>
                  </a:cubicBezTo>
                  <a:cubicBezTo>
                    <a:pt x="26" y="103"/>
                    <a:pt x="26" y="103"/>
                    <a:pt x="26" y="103"/>
                  </a:cubicBezTo>
                  <a:cubicBezTo>
                    <a:pt x="52" y="103"/>
                    <a:pt x="52" y="103"/>
                    <a:pt x="52" y="103"/>
                  </a:cubicBezTo>
                  <a:lnTo>
                    <a:pt x="52" y="137"/>
                  </a:lnTo>
                  <a:close/>
                  <a:moveTo>
                    <a:pt x="52" y="94"/>
                  </a:moveTo>
                  <a:cubicBezTo>
                    <a:pt x="26" y="94"/>
                    <a:pt x="26" y="94"/>
                    <a:pt x="26" y="94"/>
                  </a:cubicBezTo>
                  <a:cubicBezTo>
                    <a:pt x="26" y="86"/>
                    <a:pt x="26" y="86"/>
                    <a:pt x="26" y="86"/>
                  </a:cubicBezTo>
                  <a:cubicBezTo>
                    <a:pt x="52" y="86"/>
                    <a:pt x="52" y="86"/>
                    <a:pt x="52" y="86"/>
                  </a:cubicBezTo>
                  <a:lnTo>
                    <a:pt x="52" y="94"/>
                  </a:lnTo>
                  <a:close/>
                  <a:moveTo>
                    <a:pt x="86" y="30"/>
                  </a:moveTo>
                  <a:cubicBezTo>
                    <a:pt x="86" y="18"/>
                    <a:pt x="96" y="9"/>
                    <a:pt x="107" y="9"/>
                  </a:cubicBezTo>
                  <a:cubicBezTo>
                    <a:pt x="119" y="9"/>
                    <a:pt x="129" y="18"/>
                    <a:pt x="129" y="30"/>
                  </a:cubicBezTo>
                  <a:cubicBezTo>
                    <a:pt x="129" y="42"/>
                    <a:pt x="119" y="51"/>
                    <a:pt x="107" y="51"/>
                  </a:cubicBezTo>
                  <a:cubicBezTo>
                    <a:pt x="96" y="51"/>
                    <a:pt x="86" y="42"/>
                    <a:pt x="86" y="30"/>
                  </a:cubicBezTo>
                  <a:close/>
                  <a:moveTo>
                    <a:pt x="120" y="137"/>
                  </a:moveTo>
                  <a:cubicBezTo>
                    <a:pt x="95" y="137"/>
                    <a:pt x="95" y="137"/>
                    <a:pt x="95" y="137"/>
                  </a:cubicBezTo>
                  <a:cubicBezTo>
                    <a:pt x="95" y="129"/>
                    <a:pt x="95" y="129"/>
                    <a:pt x="95" y="129"/>
                  </a:cubicBezTo>
                  <a:cubicBezTo>
                    <a:pt x="120" y="129"/>
                    <a:pt x="120" y="129"/>
                    <a:pt x="120" y="129"/>
                  </a:cubicBezTo>
                  <a:lnTo>
                    <a:pt x="120" y="137"/>
                  </a:lnTo>
                  <a:close/>
                  <a:moveTo>
                    <a:pt x="120" y="120"/>
                  </a:moveTo>
                  <a:cubicBezTo>
                    <a:pt x="95" y="120"/>
                    <a:pt x="95" y="120"/>
                    <a:pt x="95" y="120"/>
                  </a:cubicBezTo>
                  <a:cubicBezTo>
                    <a:pt x="95" y="103"/>
                    <a:pt x="95" y="103"/>
                    <a:pt x="95" y="103"/>
                  </a:cubicBezTo>
                  <a:cubicBezTo>
                    <a:pt x="120" y="103"/>
                    <a:pt x="120" y="103"/>
                    <a:pt x="120" y="103"/>
                  </a:cubicBezTo>
                  <a:lnTo>
                    <a:pt x="120" y="1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47"/>
            <p:cNvSpPr/>
            <p:nvPr/>
          </p:nvSpPr>
          <p:spPr>
            <a:xfrm>
              <a:off x="1597436" y="1453195"/>
              <a:ext cx="67253" cy="71663"/>
            </a:xfrm>
            <a:custGeom>
              <a:avLst/>
              <a:gdLst/>
              <a:ahLst/>
              <a:cxnLst/>
              <a:rect l="l" t="t" r="r" b="b"/>
              <a:pathLst>
                <a:path w="61" h="65" extrusionOk="0">
                  <a:moveTo>
                    <a:pt x="40" y="65"/>
                  </a:moveTo>
                  <a:lnTo>
                    <a:pt x="40" y="36"/>
                  </a:lnTo>
                  <a:lnTo>
                    <a:pt x="50" y="43"/>
                  </a:lnTo>
                  <a:lnTo>
                    <a:pt x="61" y="27"/>
                  </a:lnTo>
                  <a:lnTo>
                    <a:pt x="31" y="0"/>
                  </a:lnTo>
                  <a:lnTo>
                    <a:pt x="0" y="27"/>
                  </a:lnTo>
                  <a:lnTo>
                    <a:pt x="12" y="43"/>
                  </a:lnTo>
                  <a:lnTo>
                    <a:pt x="21" y="36"/>
                  </a:lnTo>
                  <a:lnTo>
                    <a:pt x="21" y="65"/>
                  </a:lnTo>
                  <a:lnTo>
                    <a:pt x="40" y="6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47"/>
            <p:cNvSpPr/>
            <p:nvPr/>
          </p:nvSpPr>
          <p:spPr>
            <a:xfrm>
              <a:off x="1774940" y="1456503"/>
              <a:ext cx="70560" cy="70561"/>
            </a:xfrm>
            <a:custGeom>
              <a:avLst/>
              <a:gdLst/>
              <a:ahLst/>
              <a:cxnLst/>
              <a:rect l="l" t="t" r="r" b="b"/>
              <a:pathLst>
                <a:path w="64" h="64" extrusionOk="0">
                  <a:moveTo>
                    <a:pt x="64" y="40"/>
                  </a:moveTo>
                  <a:lnTo>
                    <a:pt x="50" y="24"/>
                  </a:lnTo>
                  <a:lnTo>
                    <a:pt x="43" y="31"/>
                  </a:lnTo>
                  <a:lnTo>
                    <a:pt x="43" y="0"/>
                  </a:lnTo>
                  <a:lnTo>
                    <a:pt x="21" y="0"/>
                  </a:lnTo>
                  <a:lnTo>
                    <a:pt x="21" y="31"/>
                  </a:lnTo>
                  <a:lnTo>
                    <a:pt x="12" y="24"/>
                  </a:lnTo>
                  <a:lnTo>
                    <a:pt x="0" y="40"/>
                  </a:lnTo>
                  <a:lnTo>
                    <a:pt x="31" y="64"/>
                  </a:lnTo>
                  <a:lnTo>
                    <a:pt x="64"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17" name="Google Shape;1617;p47"/>
          <p:cNvSpPr/>
          <p:nvPr/>
        </p:nvSpPr>
        <p:spPr>
          <a:xfrm>
            <a:off x="3161893" y="1424530"/>
            <a:ext cx="381468" cy="357213"/>
          </a:xfrm>
          <a:custGeom>
            <a:avLst/>
            <a:gdLst/>
            <a:ahLst/>
            <a:cxnLst/>
            <a:rect l="l" t="t" r="r" b="b"/>
            <a:pathLst>
              <a:path w="146" h="136" extrusionOk="0">
                <a:moveTo>
                  <a:pt x="126" y="102"/>
                </a:moveTo>
                <a:cubicBezTo>
                  <a:pt x="44" y="102"/>
                  <a:pt x="44" y="102"/>
                  <a:pt x="44" y="102"/>
                </a:cubicBezTo>
                <a:cubicBezTo>
                  <a:pt x="39" y="102"/>
                  <a:pt x="35" y="99"/>
                  <a:pt x="35" y="94"/>
                </a:cubicBezTo>
                <a:cubicBezTo>
                  <a:pt x="35" y="89"/>
                  <a:pt x="38" y="85"/>
                  <a:pt x="43" y="85"/>
                </a:cubicBezTo>
                <a:cubicBezTo>
                  <a:pt x="103" y="85"/>
                  <a:pt x="103" y="85"/>
                  <a:pt x="103" y="85"/>
                </a:cubicBezTo>
                <a:cubicBezTo>
                  <a:pt x="127" y="85"/>
                  <a:pt x="146" y="66"/>
                  <a:pt x="146" y="43"/>
                </a:cubicBezTo>
                <a:cubicBezTo>
                  <a:pt x="146" y="19"/>
                  <a:pt x="127" y="0"/>
                  <a:pt x="103" y="0"/>
                </a:cubicBezTo>
                <a:cubicBezTo>
                  <a:pt x="0" y="0"/>
                  <a:pt x="0" y="0"/>
                  <a:pt x="0" y="0"/>
                </a:cubicBezTo>
                <a:cubicBezTo>
                  <a:pt x="16" y="17"/>
                  <a:pt x="16" y="17"/>
                  <a:pt x="16" y="17"/>
                </a:cubicBezTo>
                <a:cubicBezTo>
                  <a:pt x="0" y="34"/>
                  <a:pt x="0" y="34"/>
                  <a:pt x="0" y="34"/>
                </a:cubicBezTo>
                <a:cubicBezTo>
                  <a:pt x="103" y="34"/>
                  <a:pt x="103" y="34"/>
                  <a:pt x="103" y="34"/>
                </a:cubicBezTo>
                <a:cubicBezTo>
                  <a:pt x="107" y="34"/>
                  <a:pt x="111" y="37"/>
                  <a:pt x="112" y="42"/>
                </a:cubicBezTo>
                <a:cubicBezTo>
                  <a:pt x="112" y="47"/>
                  <a:pt x="108" y="51"/>
                  <a:pt x="103" y="51"/>
                </a:cubicBezTo>
                <a:cubicBezTo>
                  <a:pt x="43" y="51"/>
                  <a:pt x="43" y="51"/>
                  <a:pt x="43" y="51"/>
                </a:cubicBezTo>
                <a:cubicBezTo>
                  <a:pt x="20" y="51"/>
                  <a:pt x="0" y="70"/>
                  <a:pt x="0" y="94"/>
                </a:cubicBezTo>
                <a:cubicBezTo>
                  <a:pt x="0" y="117"/>
                  <a:pt x="20" y="136"/>
                  <a:pt x="43" y="136"/>
                </a:cubicBezTo>
                <a:cubicBezTo>
                  <a:pt x="126" y="136"/>
                  <a:pt x="126" y="136"/>
                  <a:pt x="126" y="136"/>
                </a:cubicBezTo>
                <a:cubicBezTo>
                  <a:pt x="146" y="119"/>
                  <a:pt x="146" y="119"/>
                  <a:pt x="146" y="119"/>
                </a:cubicBezTo>
                <a:lnTo>
                  <a:pt x="126" y="102"/>
                </a:lnTo>
                <a:close/>
                <a:moveTo>
                  <a:pt x="20" y="9"/>
                </a:moveTo>
                <a:cubicBezTo>
                  <a:pt x="54" y="9"/>
                  <a:pt x="54" y="9"/>
                  <a:pt x="54" y="9"/>
                </a:cubicBezTo>
                <a:cubicBezTo>
                  <a:pt x="62" y="17"/>
                  <a:pt x="62" y="17"/>
                  <a:pt x="62" y="17"/>
                </a:cubicBezTo>
                <a:cubicBezTo>
                  <a:pt x="54" y="26"/>
                  <a:pt x="54" y="26"/>
                  <a:pt x="54" y="26"/>
                </a:cubicBezTo>
                <a:cubicBezTo>
                  <a:pt x="20" y="26"/>
                  <a:pt x="20" y="26"/>
                  <a:pt x="20" y="26"/>
                </a:cubicBezTo>
                <a:cubicBezTo>
                  <a:pt x="28" y="17"/>
                  <a:pt x="28" y="17"/>
                  <a:pt x="28" y="17"/>
                </a:cubicBezTo>
                <a:lnTo>
                  <a:pt x="20" y="9"/>
                </a:lnTo>
                <a:close/>
                <a:moveTo>
                  <a:pt x="120" y="43"/>
                </a:moveTo>
                <a:cubicBezTo>
                  <a:pt x="121" y="34"/>
                  <a:pt x="113" y="26"/>
                  <a:pt x="103" y="26"/>
                </a:cubicBezTo>
                <a:cubicBezTo>
                  <a:pt x="66" y="26"/>
                  <a:pt x="66" y="26"/>
                  <a:pt x="66" y="26"/>
                </a:cubicBezTo>
                <a:cubicBezTo>
                  <a:pt x="74" y="17"/>
                  <a:pt x="74" y="17"/>
                  <a:pt x="74" y="17"/>
                </a:cubicBezTo>
                <a:cubicBezTo>
                  <a:pt x="66" y="9"/>
                  <a:pt x="66" y="9"/>
                  <a:pt x="66" y="9"/>
                </a:cubicBezTo>
                <a:cubicBezTo>
                  <a:pt x="103" y="9"/>
                  <a:pt x="103" y="9"/>
                  <a:pt x="103" y="9"/>
                </a:cubicBezTo>
                <a:cubicBezTo>
                  <a:pt x="122" y="9"/>
                  <a:pt x="137" y="24"/>
                  <a:pt x="137" y="43"/>
                </a:cubicBezTo>
                <a:cubicBezTo>
                  <a:pt x="137" y="61"/>
                  <a:pt x="122" y="77"/>
                  <a:pt x="103" y="77"/>
                </a:cubicBezTo>
                <a:cubicBezTo>
                  <a:pt x="96" y="77"/>
                  <a:pt x="96" y="77"/>
                  <a:pt x="96" y="77"/>
                </a:cubicBezTo>
                <a:cubicBezTo>
                  <a:pt x="88" y="68"/>
                  <a:pt x="88" y="68"/>
                  <a:pt x="88" y="68"/>
                </a:cubicBezTo>
                <a:cubicBezTo>
                  <a:pt x="96" y="60"/>
                  <a:pt x="96" y="60"/>
                  <a:pt x="96" y="60"/>
                </a:cubicBezTo>
                <a:cubicBezTo>
                  <a:pt x="103" y="60"/>
                  <a:pt x="103" y="60"/>
                  <a:pt x="103" y="60"/>
                </a:cubicBezTo>
                <a:cubicBezTo>
                  <a:pt x="112" y="60"/>
                  <a:pt x="120" y="53"/>
                  <a:pt x="120" y="43"/>
                </a:cubicBezTo>
                <a:close/>
                <a:moveTo>
                  <a:pt x="9" y="94"/>
                </a:moveTo>
                <a:cubicBezTo>
                  <a:pt x="9" y="75"/>
                  <a:pt x="24" y="60"/>
                  <a:pt x="43" y="60"/>
                </a:cubicBezTo>
                <a:cubicBezTo>
                  <a:pt x="84" y="60"/>
                  <a:pt x="84" y="60"/>
                  <a:pt x="84" y="60"/>
                </a:cubicBezTo>
                <a:cubicBezTo>
                  <a:pt x="76" y="68"/>
                  <a:pt x="76" y="68"/>
                  <a:pt x="76" y="68"/>
                </a:cubicBezTo>
                <a:cubicBezTo>
                  <a:pt x="84" y="77"/>
                  <a:pt x="84" y="77"/>
                  <a:pt x="84" y="77"/>
                </a:cubicBezTo>
                <a:cubicBezTo>
                  <a:pt x="44" y="77"/>
                  <a:pt x="44" y="77"/>
                  <a:pt x="44" y="77"/>
                </a:cubicBezTo>
                <a:cubicBezTo>
                  <a:pt x="35" y="77"/>
                  <a:pt x="27" y="84"/>
                  <a:pt x="26" y="93"/>
                </a:cubicBezTo>
                <a:cubicBezTo>
                  <a:pt x="26" y="103"/>
                  <a:pt x="34" y="111"/>
                  <a:pt x="43" y="111"/>
                </a:cubicBezTo>
                <a:cubicBezTo>
                  <a:pt x="54" y="111"/>
                  <a:pt x="54" y="111"/>
                  <a:pt x="54" y="111"/>
                </a:cubicBezTo>
                <a:cubicBezTo>
                  <a:pt x="62" y="119"/>
                  <a:pt x="62" y="119"/>
                  <a:pt x="62" y="119"/>
                </a:cubicBezTo>
                <a:cubicBezTo>
                  <a:pt x="54" y="128"/>
                  <a:pt x="54" y="128"/>
                  <a:pt x="54" y="128"/>
                </a:cubicBezTo>
                <a:cubicBezTo>
                  <a:pt x="43" y="128"/>
                  <a:pt x="43" y="128"/>
                  <a:pt x="43" y="128"/>
                </a:cubicBezTo>
                <a:cubicBezTo>
                  <a:pt x="24" y="128"/>
                  <a:pt x="9" y="113"/>
                  <a:pt x="9" y="94"/>
                </a:cubicBezTo>
                <a:close/>
                <a:moveTo>
                  <a:pt x="123" y="128"/>
                </a:moveTo>
                <a:cubicBezTo>
                  <a:pt x="66" y="128"/>
                  <a:pt x="66" y="128"/>
                  <a:pt x="66" y="128"/>
                </a:cubicBezTo>
                <a:cubicBezTo>
                  <a:pt x="74" y="119"/>
                  <a:pt x="74" y="119"/>
                  <a:pt x="74" y="119"/>
                </a:cubicBezTo>
                <a:cubicBezTo>
                  <a:pt x="66" y="111"/>
                  <a:pt x="66" y="111"/>
                  <a:pt x="66" y="111"/>
                </a:cubicBezTo>
                <a:cubicBezTo>
                  <a:pt x="123" y="111"/>
                  <a:pt x="123" y="111"/>
                  <a:pt x="123" y="111"/>
                </a:cubicBezTo>
                <a:cubicBezTo>
                  <a:pt x="133" y="119"/>
                  <a:pt x="133" y="119"/>
                  <a:pt x="133" y="119"/>
                </a:cubicBezTo>
                <a:lnTo>
                  <a:pt x="123" y="1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4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a:p>
            <a:pPr marL="0" lvl="0" indent="0" algn="l" rtl="0">
              <a:spcBef>
                <a:spcPts val="0"/>
              </a:spcBef>
              <a:spcAft>
                <a:spcPts val="0"/>
              </a:spcAft>
              <a:buNone/>
            </a:pPr>
            <a:endParaRPr/>
          </a:p>
        </p:txBody>
      </p:sp>
      <p:sp>
        <p:nvSpPr>
          <p:cNvPr id="1623" name="Google Shape;1623;p48"/>
          <p:cNvSpPr txBox="1">
            <a:spLocks noGrp="1"/>
          </p:cNvSpPr>
          <p:nvPr>
            <p:ph type="subTitle" idx="1"/>
          </p:nvPr>
        </p:nvSpPr>
        <p:spPr>
          <a:xfrm>
            <a:off x="720000" y="1074300"/>
            <a:ext cx="2214300" cy="33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business planning</a:t>
            </a:r>
            <a:endParaRPr/>
          </a:p>
          <a:p>
            <a:pPr marL="457200" lvl="0" indent="-317500" algn="l" rtl="0">
              <a:spcBef>
                <a:spcPts val="0"/>
              </a:spcBef>
              <a:spcAft>
                <a:spcPts val="0"/>
              </a:spcAft>
              <a:buSzPts val="1400"/>
              <a:buChar char="●"/>
            </a:pPr>
            <a:r>
              <a:rPr lang="en" u="sng">
                <a:hlinkClick r:id="rId4"/>
              </a:rPr>
              <a:t>Hand drawn people gathering data with statistics</a:t>
            </a:r>
            <a:endParaRPr/>
          </a:p>
        </p:txBody>
      </p:sp>
      <p:grpSp>
        <p:nvGrpSpPr>
          <p:cNvPr id="1624" name="Google Shape;1624;p48"/>
          <p:cNvGrpSpPr/>
          <p:nvPr/>
        </p:nvGrpSpPr>
        <p:grpSpPr>
          <a:xfrm>
            <a:off x="4472898" y="2990023"/>
            <a:ext cx="1017815" cy="674119"/>
            <a:chOff x="1008551" y="1018276"/>
            <a:chExt cx="1843200" cy="1220788"/>
          </a:xfrm>
        </p:grpSpPr>
        <p:sp>
          <p:nvSpPr>
            <p:cNvPr id="1625" name="Google Shape;1625;p48"/>
            <p:cNvSpPr/>
            <p:nvPr/>
          </p:nvSpPr>
          <p:spPr>
            <a:xfrm>
              <a:off x="1008550" y="1018276"/>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48"/>
            <p:cNvSpPr/>
            <p:nvPr/>
          </p:nvSpPr>
          <p:spPr>
            <a:xfrm>
              <a:off x="1008550" y="1172263"/>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48"/>
            <p:cNvSpPr/>
            <p:nvPr/>
          </p:nvSpPr>
          <p:spPr>
            <a:xfrm>
              <a:off x="1103801" y="1051613"/>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48"/>
            <p:cNvSpPr/>
            <p:nvPr/>
          </p:nvSpPr>
          <p:spPr>
            <a:xfrm>
              <a:off x="1243501" y="1051613"/>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48"/>
            <p:cNvSpPr/>
            <p:nvPr/>
          </p:nvSpPr>
          <p:spPr>
            <a:xfrm>
              <a:off x="1383201" y="1051613"/>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48"/>
            <p:cNvSpPr/>
            <p:nvPr/>
          </p:nvSpPr>
          <p:spPr>
            <a:xfrm>
              <a:off x="1286363" y="1292913"/>
              <a:ext cx="390525" cy="392113"/>
            </a:xfrm>
            <a:custGeom>
              <a:avLst/>
              <a:gdLst/>
              <a:ahLst/>
              <a:cxnLst/>
              <a:rect l="l" t="t" r="r" b="b"/>
              <a:pathLst>
                <a:path w="146" h="146" extrusionOk="0">
                  <a:moveTo>
                    <a:pt x="69" y="145"/>
                  </a:moveTo>
                  <a:cubicBezTo>
                    <a:pt x="70" y="103"/>
                    <a:pt x="104" y="69"/>
                    <a:pt x="146" y="69"/>
                  </a:cubicBezTo>
                  <a:cubicBezTo>
                    <a:pt x="146" y="0"/>
                    <a:pt x="146" y="0"/>
                    <a:pt x="146" y="0"/>
                  </a:cubicBezTo>
                  <a:cubicBezTo>
                    <a:pt x="65" y="0"/>
                    <a:pt x="0" y="66"/>
                    <a:pt x="0" y="146"/>
                  </a:cubicBezTo>
                  <a:cubicBezTo>
                    <a:pt x="0" y="144"/>
                    <a:pt x="34" y="144"/>
                    <a:pt x="69" y="14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48"/>
            <p:cNvSpPr/>
            <p:nvPr/>
          </p:nvSpPr>
          <p:spPr>
            <a:xfrm>
              <a:off x="1676888" y="1685026"/>
              <a:ext cx="392113" cy="390525"/>
            </a:xfrm>
            <a:custGeom>
              <a:avLst/>
              <a:gdLst/>
              <a:ahLst/>
              <a:cxnLst/>
              <a:rect l="l" t="t" r="r" b="b"/>
              <a:pathLst>
                <a:path w="146" h="146" extrusionOk="0">
                  <a:moveTo>
                    <a:pt x="77" y="0"/>
                  </a:moveTo>
                  <a:cubicBezTo>
                    <a:pt x="77" y="43"/>
                    <a:pt x="43" y="78"/>
                    <a:pt x="0" y="78"/>
                  </a:cubicBezTo>
                  <a:cubicBezTo>
                    <a:pt x="0" y="146"/>
                    <a:pt x="0" y="146"/>
                    <a:pt x="0" y="146"/>
                  </a:cubicBezTo>
                  <a:cubicBezTo>
                    <a:pt x="81" y="146"/>
                    <a:pt x="146" y="81"/>
                    <a:pt x="146" y="0"/>
                  </a:cubicBezTo>
                  <a:lnTo>
                    <a:pt x="77"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48"/>
            <p:cNvSpPr/>
            <p:nvPr/>
          </p:nvSpPr>
          <p:spPr>
            <a:xfrm>
              <a:off x="1286363" y="1680263"/>
              <a:ext cx="390525" cy="395288"/>
            </a:xfrm>
            <a:custGeom>
              <a:avLst/>
              <a:gdLst/>
              <a:ahLst/>
              <a:cxnLst/>
              <a:rect l="l" t="t" r="r" b="b"/>
              <a:pathLst>
                <a:path w="146" h="148" extrusionOk="0">
                  <a:moveTo>
                    <a:pt x="69" y="2"/>
                  </a:moveTo>
                  <a:cubicBezTo>
                    <a:pt x="69" y="2"/>
                    <a:pt x="69" y="1"/>
                    <a:pt x="69" y="1"/>
                  </a:cubicBezTo>
                  <a:cubicBezTo>
                    <a:pt x="34" y="0"/>
                    <a:pt x="0" y="0"/>
                    <a:pt x="0" y="2"/>
                  </a:cubicBezTo>
                  <a:cubicBezTo>
                    <a:pt x="0" y="83"/>
                    <a:pt x="65" y="148"/>
                    <a:pt x="146" y="148"/>
                  </a:cubicBezTo>
                  <a:cubicBezTo>
                    <a:pt x="146" y="80"/>
                    <a:pt x="146" y="80"/>
                    <a:pt x="146" y="80"/>
                  </a:cubicBezTo>
                  <a:cubicBezTo>
                    <a:pt x="103" y="80"/>
                    <a:pt x="69" y="45"/>
                    <a:pt x="6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48"/>
            <p:cNvSpPr/>
            <p:nvPr/>
          </p:nvSpPr>
          <p:spPr>
            <a:xfrm>
              <a:off x="1676888" y="1292913"/>
              <a:ext cx="392113" cy="392113"/>
            </a:xfrm>
            <a:custGeom>
              <a:avLst/>
              <a:gdLst/>
              <a:ahLst/>
              <a:cxnLst/>
              <a:rect l="l" t="t" r="r" b="b"/>
              <a:pathLst>
                <a:path w="146" h="146" extrusionOk="0">
                  <a:moveTo>
                    <a:pt x="77" y="146"/>
                  </a:moveTo>
                  <a:cubicBezTo>
                    <a:pt x="146" y="146"/>
                    <a:pt x="146" y="146"/>
                    <a:pt x="146" y="146"/>
                  </a:cubicBezTo>
                  <a:cubicBezTo>
                    <a:pt x="146" y="66"/>
                    <a:pt x="81" y="0"/>
                    <a:pt x="0" y="0"/>
                  </a:cubicBezTo>
                  <a:cubicBezTo>
                    <a:pt x="0" y="69"/>
                    <a:pt x="0" y="69"/>
                    <a:pt x="0" y="69"/>
                  </a:cubicBezTo>
                  <a:cubicBezTo>
                    <a:pt x="43" y="69"/>
                    <a:pt x="77" y="104"/>
                    <a:pt x="77" y="14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48"/>
            <p:cNvSpPr/>
            <p:nvPr/>
          </p:nvSpPr>
          <p:spPr>
            <a:xfrm>
              <a:off x="1557825" y="1564376"/>
              <a:ext cx="119063" cy="120650"/>
            </a:xfrm>
            <a:custGeom>
              <a:avLst/>
              <a:gdLst/>
              <a:ahLst/>
              <a:cxnLst/>
              <a:rect l="l" t="t" r="r" b="b"/>
              <a:pathLst>
                <a:path w="45" h="45" extrusionOk="0">
                  <a:moveTo>
                    <a:pt x="45" y="0"/>
                  </a:moveTo>
                  <a:cubicBezTo>
                    <a:pt x="20" y="0"/>
                    <a:pt x="0" y="20"/>
                    <a:pt x="0" y="44"/>
                  </a:cubicBezTo>
                  <a:cubicBezTo>
                    <a:pt x="22" y="45"/>
                    <a:pt x="45" y="45"/>
                    <a:pt x="45" y="45"/>
                  </a:cubicBezTo>
                  <a:lnTo>
                    <a:pt x="4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48"/>
            <p:cNvSpPr/>
            <p:nvPr/>
          </p:nvSpPr>
          <p:spPr>
            <a:xfrm>
              <a:off x="1676888" y="1685026"/>
              <a:ext cx="120650" cy="123825"/>
            </a:xfrm>
            <a:custGeom>
              <a:avLst/>
              <a:gdLst/>
              <a:ahLst/>
              <a:cxnLst/>
              <a:rect l="l" t="t" r="r" b="b"/>
              <a:pathLst>
                <a:path w="45" h="46" extrusionOk="0">
                  <a:moveTo>
                    <a:pt x="0" y="46"/>
                  </a:moveTo>
                  <a:cubicBezTo>
                    <a:pt x="25" y="46"/>
                    <a:pt x="45" y="25"/>
                    <a:pt x="45" y="0"/>
                  </a:cubicBezTo>
                  <a:cubicBezTo>
                    <a:pt x="0" y="0"/>
                    <a:pt x="0" y="0"/>
                    <a:pt x="0" y="0"/>
                  </a:cubicBezTo>
                  <a:lnTo>
                    <a:pt x="0" y="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48"/>
            <p:cNvSpPr/>
            <p:nvPr/>
          </p:nvSpPr>
          <p:spPr>
            <a:xfrm>
              <a:off x="1557825" y="1681851"/>
              <a:ext cx="119063" cy="127000"/>
            </a:xfrm>
            <a:custGeom>
              <a:avLst/>
              <a:gdLst/>
              <a:ahLst/>
              <a:cxnLst/>
              <a:rect l="l" t="t" r="r" b="b"/>
              <a:pathLst>
                <a:path w="45" h="47" extrusionOk="0">
                  <a:moveTo>
                    <a:pt x="0" y="0"/>
                  </a:moveTo>
                  <a:cubicBezTo>
                    <a:pt x="0" y="1"/>
                    <a:pt x="0" y="1"/>
                    <a:pt x="0" y="1"/>
                  </a:cubicBezTo>
                  <a:cubicBezTo>
                    <a:pt x="0" y="26"/>
                    <a:pt x="20" y="47"/>
                    <a:pt x="45" y="47"/>
                  </a:cubicBezTo>
                  <a:cubicBezTo>
                    <a:pt x="45" y="1"/>
                    <a:pt x="45" y="1"/>
                    <a:pt x="45" y="1"/>
                  </a:cubicBezTo>
                  <a:cubicBezTo>
                    <a:pt x="45" y="1"/>
                    <a:pt x="22" y="1"/>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48"/>
            <p:cNvSpPr/>
            <p:nvPr/>
          </p:nvSpPr>
          <p:spPr>
            <a:xfrm>
              <a:off x="1676888" y="1564376"/>
              <a:ext cx="120650" cy="120650"/>
            </a:xfrm>
            <a:custGeom>
              <a:avLst/>
              <a:gdLst/>
              <a:ahLst/>
              <a:cxnLst/>
              <a:rect l="l" t="t" r="r" b="b"/>
              <a:pathLst>
                <a:path w="45" h="45" extrusionOk="0">
                  <a:moveTo>
                    <a:pt x="0" y="0"/>
                  </a:moveTo>
                  <a:cubicBezTo>
                    <a:pt x="0" y="45"/>
                    <a:pt x="0" y="45"/>
                    <a:pt x="0" y="45"/>
                  </a:cubicBezTo>
                  <a:cubicBezTo>
                    <a:pt x="45" y="45"/>
                    <a:pt x="45" y="45"/>
                    <a:pt x="45" y="45"/>
                  </a:cubicBezTo>
                  <a:cubicBezTo>
                    <a:pt x="45" y="20"/>
                    <a:pt x="25" y="0"/>
                    <a:pt x="0"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48"/>
            <p:cNvSpPr/>
            <p:nvPr/>
          </p:nvSpPr>
          <p:spPr>
            <a:xfrm>
              <a:off x="2288076" y="1424676"/>
              <a:ext cx="1779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48"/>
            <p:cNvSpPr/>
            <p:nvPr/>
          </p:nvSpPr>
          <p:spPr>
            <a:xfrm>
              <a:off x="2288076" y="1486588"/>
              <a:ext cx="4017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48"/>
            <p:cNvSpPr/>
            <p:nvPr/>
          </p:nvSpPr>
          <p:spPr>
            <a:xfrm>
              <a:off x="2216638" y="1334188"/>
              <a:ext cx="565150" cy="296863"/>
            </a:xfrm>
            <a:custGeom>
              <a:avLst/>
              <a:gdLst/>
              <a:ahLst/>
              <a:cxnLst/>
              <a:rect l="l" t="t" r="r" b="b"/>
              <a:pathLst>
                <a:path w="356" h="187" extrusionOk="0">
                  <a:moveTo>
                    <a:pt x="356" y="187"/>
                  </a:moveTo>
                  <a:lnTo>
                    <a:pt x="0" y="187"/>
                  </a:lnTo>
                  <a:lnTo>
                    <a:pt x="0" y="0"/>
                  </a:lnTo>
                  <a:lnTo>
                    <a:pt x="356" y="0"/>
                  </a:lnTo>
                  <a:lnTo>
                    <a:pt x="356" y="187"/>
                  </a:lnTo>
                  <a:close/>
                  <a:moveTo>
                    <a:pt x="6" y="182"/>
                  </a:moveTo>
                  <a:lnTo>
                    <a:pt x="351" y="182"/>
                  </a:lnTo>
                  <a:lnTo>
                    <a:pt x="351" y="7"/>
                  </a:lnTo>
                  <a:lnTo>
                    <a:pt x="6" y="7"/>
                  </a:lnTo>
                  <a:lnTo>
                    <a:pt x="6" y="18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48"/>
            <p:cNvSpPr/>
            <p:nvPr/>
          </p:nvSpPr>
          <p:spPr>
            <a:xfrm>
              <a:off x="2389676" y="1929501"/>
              <a:ext cx="177900" cy="237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48"/>
            <p:cNvSpPr/>
            <p:nvPr/>
          </p:nvSpPr>
          <p:spPr>
            <a:xfrm>
              <a:off x="2256326" y="1902513"/>
              <a:ext cx="82500" cy="825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3" name="Google Shape;1643;p48"/>
          <p:cNvGrpSpPr/>
          <p:nvPr/>
        </p:nvGrpSpPr>
        <p:grpSpPr>
          <a:xfrm>
            <a:off x="4433365" y="3843983"/>
            <a:ext cx="1017815" cy="674119"/>
            <a:chOff x="6285063" y="868551"/>
            <a:chExt cx="1843200" cy="1220788"/>
          </a:xfrm>
        </p:grpSpPr>
        <p:sp>
          <p:nvSpPr>
            <p:cNvPr id="1644" name="Google Shape;1644;p48"/>
            <p:cNvSpPr/>
            <p:nvPr/>
          </p:nvSpPr>
          <p:spPr>
            <a:xfrm>
              <a:off x="6285063" y="868551"/>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48"/>
            <p:cNvSpPr/>
            <p:nvPr/>
          </p:nvSpPr>
          <p:spPr>
            <a:xfrm>
              <a:off x="6388250" y="1219463"/>
              <a:ext cx="1636713" cy="782637"/>
            </a:xfrm>
            <a:custGeom>
              <a:avLst/>
              <a:gdLst/>
              <a:ahLst/>
              <a:cxnLst/>
              <a:rect l="l" t="t" r="r" b="b"/>
              <a:pathLst>
                <a:path w="1031" h="493" extrusionOk="0">
                  <a:moveTo>
                    <a:pt x="1031" y="493"/>
                  </a:moveTo>
                  <a:lnTo>
                    <a:pt x="0" y="493"/>
                  </a:lnTo>
                  <a:lnTo>
                    <a:pt x="0" y="0"/>
                  </a:lnTo>
                  <a:lnTo>
                    <a:pt x="7" y="0"/>
                  </a:lnTo>
                  <a:lnTo>
                    <a:pt x="7" y="486"/>
                  </a:lnTo>
                  <a:lnTo>
                    <a:pt x="1031" y="486"/>
                  </a:lnTo>
                  <a:lnTo>
                    <a:pt x="1031" y="4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48"/>
            <p:cNvSpPr/>
            <p:nvPr/>
          </p:nvSpPr>
          <p:spPr>
            <a:xfrm>
              <a:off x="6393013" y="1176601"/>
              <a:ext cx="1619250" cy="820738"/>
            </a:xfrm>
            <a:custGeom>
              <a:avLst/>
              <a:gdLst/>
              <a:ahLst/>
              <a:cxnLst/>
              <a:rect l="l" t="t" r="r" b="b"/>
              <a:pathLst>
                <a:path w="604" h="306" extrusionOk="0">
                  <a:moveTo>
                    <a:pt x="0" y="207"/>
                  </a:moveTo>
                  <a:cubicBezTo>
                    <a:pt x="0" y="207"/>
                    <a:pt x="39" y="78"/>
                    <a:pt x="101" y="80"/>
                  </a:cubicBezTo>
                  <a:cubicBezTo>
                    <a:pt x="181" y="82"/>
                    <a:pt x="175" y="218"/>
                    <a:pt x="223" y="213"/>
                  </a:cubicBezTo>
                  <a:cubicBezTo>
                    <a:pt x="310" y="203"/>
                    <a:pt x="287" y="0"/>
                    <a:pt x="380" y="21"/>
                  </a:cubicBezTo>
                  <a:cubicBezTo>
                    <a:pt x="421" y="31"/>
                    <a:pt x="407" y="216"/>
                    <a:pt x="447" y="245"/>
                  </a:cubicBezTo>
                  <a:cubicBezTo>
                    <a:pt x="472" y="263"/>
                    <a:pt x="526" y="193"/>
                    <a:pt x="550" y="178"/>
                  </a:cubicBezTo>
                  <a:cubicBezTo>
                    <a:pt x="575" y="164"/>
                    <a:pt x="601" y="170"/>
                    <a:pt x="601" y="170"/>
                  </a:cubicBezTo>
                  <a:cubicBezTo>
                    <a:pt x="604" y="303"/>
                    <a:pt x="604" y="303"/>
                    <a:pt x="604" y="303"/>
                  </a:cubicBezTo>
                  <a:cubicBezTo>
                    <a:pt x="0" y="306"/>
                    <a:pt x="0" y="306"/>
                    <a:pt x="0" y="306"/>
                  </a:cubicBezTo>
                  <a:lnTo>
                    <a:pt x="0" y="207"/>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48"/>
            <p:cNvSpPr/>
            <p:nvPr/>
          </p:nvSpPr>
          <p:spPr>
            <a:xfrm>
              <a:off x="7643100" y="1266163"/>
              <a:ext cx="338138" cy="100013"/>
            </a:xfrm>
            <a:custGeom>
              <a:avLst/>
              <a:gdLst/>
              <a:ahLst/>
              <a:cxnLst/>
              <a:rect l="l" t="t" r="r" b="b"/>
              <a:pathLst>
                <a:path w="126" h="37" extrusionOk="0">
                  <a:moveTo>
                    <a:pt x="19" y="37"/>
                  </a:moveTo>
                  <a:cubicBezTo>
                    <a:pt x="107" y="37"/>
                    <a:pt x="107" y="37"/>
                    <a:pt x="107" y="37"/>
                  </a:cubicBezTo>
                  <a:cubicBezTo>
                    <a:pt x="117" y="37"/>
                    <a:pt x="126" y="29"/>
                    <a:pt x="126" y="18"/>
                  </a:cubicBezTo>
                  <a:cubicBezTo>
                    <a:pt x="126" y="8"/>
                    <a:pt x="117" y="0"/>
                    <a:pt x="107" y="0"/>
                  </a:cubicBezTo>
                  <a:cubicBezTo>
                    <a:pt x="19" y="0"/>
                    <a:pt x="19" y="0"/>
                    <a:pt x="19" y="0"/>
                  </a:cubicBezTo>
                  <a:cubicBezTo>
                    <a:pt x="9" y="0"/>
                    <a:pt x="0" y="8"/>
                    <a:pt x="0" y="18"/>
                  </a:cubicBezTo>
                  <a:cubicBezTo>
                    <a:pt x="0" y="29"/>
                    <a:pt x="9" y="37"/>
                    <a:pt x="19" y="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48"/>
            <p:cNvSpPr/>
            <p:nvPr/>
          </p:nvSpPr>
          <p:spPr>
            <a:xfrm>
              <a:off x="7660775" y="1419300"/>
              <a:ext cx="61800" cy="59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48"/>
            <p:cNvSpPr/>
            <p:nvPr/>
          </p:nvSpPr>
          <p:spPr>
            <a:xfrm>
              <a:off x="7754748" y="1419300"/>
              <a:ext cx="61800" cy="59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48"/>
            <p:cNvSpPr/>
            <p:nvPr/>
          </p:nvSpPr>
          <p:spPr>
            <a:xfrm>
              <a:off x="7754748" y="1509006"/>
              <a:ext cx="61800" cy="57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48"/>
            <p:cNvSpPr/>
            <p:nvPr/>
          </p:nvSpPr>
          <p:spPr>
            <a:xfrm>
              <a:off x="6285063" y="1022538"/>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48"/>
            <p:cNvSpPr/>
            <p:nvPr/>
          </p:nvSpPr>
          <p:spPr>
            <a:xfrm>
              <a:off x="6380313" y="901888"/>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48"/>
            <p:cNvSpPr/>
            <p:nvPr/>
          </p:nvSpPr>
          <p:spPr>
            <a:xfrm>
              <a:off x="6520013" y="901888"/>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4" name="Google Shape;1654;p48"/>
            <p:cNvSpPr/>
            <p:nvPr/>
          </p:nvSpPr>
          <p:spPr>
            <a:xfrm>
              <a:off x="6659713" y="901888"/>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55" name="Google Shape;1655;p48"/>
          <p:cNvGrpSpPr/>
          <p:nvPr/>
        </p:nvGrpSpPr>
        <p:grpSpPr>
          <a:xfrm>
            <a:off x="4558611" y="1325015"/>
            <a:ext cx="846117" cy="973653"/>
            <a:chOff x="4330492" y="1753260"/>
            <a:chExt cx="913142" cy="1050781"/>
          </a:xfrm>
        </p:grpSpPr>
        <p:grpSp>
          <p:nvGrpSpPr>
            <p:cNvPr id="1656" name="Google Shape;1656;p48"/>
            <p:cNvGrpSpPr/>
            <p:nvPr/>
          </p:nvGrpSpPr>
          <p:grpSpPr>
            <a:xfrm>
              <a:off x="4330492" y="1753260"/>
              <a:ext cx="865522" cy="595198"/>
              <a:chOff x="5242150" y="1016163"/>
              <a:chExt cx="1133475" cy="779463"/>
            </a:xfrm>
          </p:grpSpPr>
          <p:sp>
            <p:nvSpPr>
              <p:cNvPr id="1657" name="Google Shape;1657;p48"/>
              <p:cNvSpPr/>
              <p:nvPr/>
            </p:nvSpPr>
            <p:spPr>
              <a:xfrm>
                <a:off x="5242150" y="1016163"/>
                <a:ext cx="1133475" cy="779463"/>
              </a:xfrm>
              <a:custGeom>
                <a:avLst/>
                <a:gdLst/>
                <a:ahLst/>
                <a:cxnLst/>
                <a:rect l="l" t="t" r="r" b="b"/>
                <a:pathLst>
                  <a:path w="423" h="291" extrusionOk="0">
                    <a:moveTo>
                      <a:pt x="338" y="291"/>
                    </a:moveTo>
                    <a:cubicBezTo>
                      <a:pt x="85" y="291"/>
                      <a:pt x="85" y="291"/>
                      <a:pt x="85" y="291"/>
                    </a:cubicBezTo>
                    <a:cubicBezTo>
                      <a:pt x="38" y="291"/>
                      <a:pt x="0" y="253"/>
                      <a:pt x="0" y="206"/>
                    </a:cubicBezTo>
                    <a:cubicBezTo>
                      <a:pt x="0" y="84"/>
                      <a:pt x="0" y="84"/>
                      <a:pt x="0" y="84"/>
                    </a:cubicBezTo>
                    <a:cubicBezTo>
                      <a:pt x="0" y="38"/>
                      <a:pt x="38" y="0"/>
                      <a:pt x="85" y="0"/>
                    </a:cubicBezTo>
                    <a:cubicBezTo>
                      <a:pt x="338" y="0"/>
                      <a:pt x="338" y="0"/>
                      <a:pt x="338" y="0"/>
                    </a:cubicBezTo>
                    <a:cubicBezTo>
                      <a:pt x="385" y="0"/>
                      <a:pt x="423" y="38"/>
                      <a:pt x="423" y="84"/>
                    </a:cubicBezTo>
                    <a:cubicBezTo>
                      <a:pt x="423" y="206"/>
                      <a:pt x="423" y="206"/>
                      <a:pt x="423" y="206"/>
                    </a:cubicBezTo>
                    <a:cubicBezTo>
                      <a:pt x="423" y="253"/>
                      <a:pt x="385" y="291"/>
                      <a:pt x="338" y="29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48"/>
              <p:cNvSpPr/>
              <p:nvPr/>
            </p:nvSpPr>
            <p:spPr>
              <a:xfrm>
                <a:off x="5521550" y="1362238"/>
                <a:ext cx="196800" cy="27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48"/>
              <p:cNvSpPr/>
              <p:nvPr/>
            </p:nvSpPr>
            <p:spPr>
              <a:xfrm>
                <a:off x="5521550" y="1293976"/>
                <a:ext cx="452400" cy="255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0" name="Google Shape;1660;p48"/>
            <p:cNvGrpSpPr/>
            <p:nvPr/>
          </p:nvGrpSpPr>
          <p:grpSpPr>
            <a:xfrm>
              <a:off x="4716320" y="2439163"/>
              <a:ext cx="527314" cy="364877"/>
              <a:chOff x="5747425" y="1914413"/>
              <a:chExt cx="690563" cy="477838"/>
            </a:xfrm>
          </p:grpSpPr>
          <p:sp>
            <p:nvSpPr>
              <p:cNvPr id="1661" name="Google Shape;1661;p48"/>
              <p:cNvSpPr/>
              <p:nvPr/>
            </p:nvSpPr>
            <p:spPr>
              <a:xfrm>
                <a:off x="5747425" y="1914413"/>
                <a:ext cx="690563" cy="477838"/>
              </a:xfrm>
              <a:custGeom>
                <a:avLst/>
                <a:gdLst/>
                <a:ahLst/>
                <a:cxnLst/>
                <a:rect l="l" t="t" r="r" b="b"/>
                <a:pathLst>
                  <a:path w="258" h="178" extrusionOk="0">
                    <a:moveTo>
                      <a:pt x="206" y="178"/>
                    </a:moveTo>
                    <a:cubicBezTo>
                      <a:pt x="52" y="178"/>
                      <a:pt x="52" y="178"/>
                      <a:pt x="52" y="178"/>
                    </a:cubicBezTo>
                    <a:cubicBezTo>
                      <a:pt x="23" y="178"/>
                      <a:pt x="0" y="155"/>
                      <a:pt x="0" y="126"/>
                    </a:cubicBezTo>
                    <a:cubicBezTo>
                      <a:pt x="0" y="52"/>
                      <a:pt x="0" y="52"/>
                      <a:pt x="0" y="52"/>
                    </a:cubicBezTo>
                    <a:cubicBezTo>
                      <a:pt x="0" y="23"/>
                      <a:pt x="23" y="0"/>
                      <a:pt x="52" y="0"/>
                    </a:cubicBezTo>
                    <a:cubicBezTo>
                      <a:pt x="206" y="0"/>
                      <a:pt x="206" y="0"/>
                      <a:pt x="206" y="0"/>
                    </a:cubicBezTo>
                    <a:cubicBezTo>
                      <a:pt x="235" y="0"/>
                      <a:pt x="258" y="23"/>
                      <a:pt x="258" y="52"/>
                    </a:cubicBezTo>
                    <a:cubicBezTo>
                      <a:pt x="258" y="126"/>
                      <a:pt x="258" y="126"/>
                      <a:pt x="258" y="126"/>
                    </a:cubicBezTo>
                    <a:cubicBezTo>
                      <a:pt x="258" y="155"/>
                      <a:pt x="235" y="178"/>
                      <a:pt x="206" y="17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48"/>
              <p:cNvSpPr/>
              <p:nvPr/>
            </p:nvSpPr>
            <p:spPr>
              <a:xfrm>
                <a:off x="6199863" y="2189051"/>
                <a:ext cx="120600" cy="15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48"/>
              <p:cNvSpPr/>
              <p:nvPr/>
            </p:nvSpPr>
            <p:spPr>
              <a:xfrm>
                <a:off x="6044288" y="2228738"/>
                <a:ext cx="276300" cy="15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4" name="Google Shape;1664;p48"/>
          <p:cNvGrpSpPr/>
          <p:nvPr/>
        </p:nvGrpSpPr>
        <p:grpSpPr>
          <a:xfrm>
            <a:off x="3127277" y="2964720"/>
            <a:ext cx="964096" cy="724731"/>
            <a:chOff x="5050896" y="2726221"/>
            <a:chExt cx="2083632" cy="1566309"/>
          </a:xfrm>
        </p:grpSpPr>
        <p:sp>
          <p:nvSpPr>
            <p:cNvPr id="1665" name="Google Shape;1665;p48"/>
            <p:cNvSpPr/>
            <p:nvPr/>
          </p:nvSpPr>
          <p:spPr>
            <a:xfrm>
              <a:off x="5140077" y="2909044"/>
              <a:ext cx="1211700" cy="1211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48"/>
            <p:cNvSpPr/>
            <p:nvPr/>
          </p:nvSpPr>
          <p:spPr>
            <a:xfrm>
              <a:off x="5140077" y="2909044"/>
              <a:ext cx="1211747" cy="606436"/>
            </a:xfrm>
            <a:custGeom>
              <a:avLst/>
              <a:gdLst/>
              <a:ahLst/>
              <a:cxnLst/>
              <a:rect l="l" t="t" r="r" b="b"/>
              <a:pathLst>
                <a:path w="644" h="322" extrusionOk="0">
                  <a:moveTo>
                    <a:pt x="644" y="322"/>
                  </a:moveTo>
                  <a:cubicBezTo>
                    <a:pt x="644" y="144"/>
                    <a:pt x="500" y="0"/>
                    <a:pt x="322" y="0"/>
                  </a:cubicBezTo>
                  <a:cubicBezTo>
                    <a:pt x="144" y="0"/>
                    <a:pt x="0" y="144"/>
                    <a:pt x="0" y="322"/>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48"/>
            <p:cNvSpPr/>
            <p:nvPr/>
          </p:nvSpPr>
          <p:spPr>
            <a:xfrm>
              <a:off x="5140077" y="2909044"/>
              <a:ext cx="605317" cy="606436"/>
            </a:xfrm>
            <a:custGeom>
              <a:avLst/>
              <a:gdLst/>
              <a:ahLst/>
              <a:cxnLst/>
              <a:rect l="l" t="t" r="r" b="b"/>
              <a:pathLst>
                <a:path w="322" h="322" extrusionOk="0">
                  <a:moveTo>
                    <a:pt x="317" y="322"/>
                  </a:moveTo>
                  <a:cubicBezTo>
                    <a:pt x="0" y="322"/>
                    <a:pt x="0" y="322"/>
                    <a:pt x="0" y="322"/>
                  </a:cubicBezTo>
                  <a:cubicBezTo>
                    <a:pt x="0" y="144"/>
                    <a:pt x="144" y="0"/>
                    <a:pt x="322" y="0"/>
                  </a:cubicBezTo>
                  <a:lnTo>
                    <a:pt x="317" y="3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48"/>
            <p:cNvSpPr/>
            <p:nvPr/>
          </p:nvSpPr>
          <p:spPr>
            <a:xfrm>
              <a:off x="5050896" y="2820977"/>
              <a:ext cx="1388993" cy="1389006"/>
            </a:xfrm>
            <a:custGeom>
              <a:avLst/>
              <a:gdLst/>
              <a:ahLst/>
              <a:cxnLst/>
              <a:rect l="l" t="t" r="r" b="b"/>
              <a:pathLst>
                <a:path w="738" h="738" extrusionOk="0">
                  <a:moveTo>
                    <a:pt x="369" y="738"/>
                  </a:moveTo>
                  <a:cubicBezTo>
                    <a:pt x="166" y="738"/>
                    <a:pt x="0" y="573"/>
                    <a:pt x="0" y="369"/>
                  </a:cubicBezTo>
                  <a:cubicBezTo>
                    <a:pt x="0" y="166"/>
                    <a:pt x="166" y="0"/>
                    <a:pt x="369" y="0"/>
                  </a:cubicBezTo>
                  <a:cubicBezTo>
                    <a:pt x="573" y="0"/>
                    <a:pt x="738" y="166"/>
                    <a:pt x="738" y="369"/>
                  </a:cubicBezTo>
                  <a:cubicBezTo>
                    <a:pt x="738" y="573"/>
                    <a:pt x="573" y="738"/>
                    <a:pt x="369" y="738"/>
                  </a:cubicBezTo>
                  <a:close/>
                  <a:moveTo>
                    <a:pt x="369" y="4"/>
                  </a:moveTo>
                  <a:cubicBezTo>
                    <a:pt x="168" y="4"/>
                    <a:pt x="4" y="168"/>
                    <a:pt x="4" y="369"/>
                  </a:cubicBezTo>
                  <a:cubicBezTo>
                    <a:pt x="4" y="570"/>
                    <a:pt x="168" y="734"/>
                    <a:pt x="369" y="734"/>
                  </a:cubicBezTo>
                  <a:cubicBezTo>
                    <a:pt x="570" y="734"/>
                    <a:pt x="734" y="570"/>
                    <a:pt x="734" y="369"/>
                  </a:cubicBezTo>
                  <a:cubicBezTo>
                    <a:pt x="734" y="168"/>
                    <a:pt x="570" y="4"/>
                    <a:pt x="369"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48"/>
            <p:cNvSpPr/>
            <p:nvPr/>
          </p:nvSpPr>
          <p:spPr>
            <a:xfrm>
              <a:off x="5928214" y="2977045"/>
              <a:ext cx="1171615" cy="235217"/>
            </a:xfrm>
            <a:custGeom>
              <a:avLst/>
              <a:gdLst/>
              <a:ahLst/>
              <a:cxnLst/>
              <a:rect l="l" t="t" r="r" b="b"/>
              <a:pathLst>
                <a:path w="623" h="125" extrusionOk="0">
                  <a:moveTo>
                    <a:pt x="2" y="125"/>
                  </a:moveTo>
                  <a:cubicBezTo>
                    <a:pt x="2" y="125"/>
                    <a:pt x="1" y="125"/>
                    <a:pt x="1" y="125"/>
                  </a:cubicBezTo>
                  <a:cubicBezTo>
                    <a:pt x="0" y="124"/>
                    <a:pt x="0" y="123"/>
                    <a:pt x="1" y="122"/>
                  </a:cubicBezTo>
                  <a:cubicBezTo>
                    <a:pt x="124" y="0"/>
                    <a:pt x="124" y="0"/>
                    <a:pt x="124" y="0"/>
                  </a:cubicBezTo>
                  <a:cubicBezTo>
                    <a:pt x="622" y="0"/>
                    <a:pt x="622" y="0"/>
                    <a:pt x="622" y="0"/>
                  </a:cubicBezTo>
                  <a:cubicBezTo>
                    <a:pt x="623" y="0"/>
                    <a:pt x="623" y="0"/>
                    <a:pt x="623" y="1"/>
                  </a:cubicBezTo>
                  <a:cubicBezTo>
                    <a:pt x="623" y="2"/>
                    <a:pt x="623" y="3"/>
                    <a:pt x="622" y="3"/>
                  </a:cubicBezTo>
                  <a:cubicBezTo>
                    <a:pt x="125" y="3"/>
                    <a:pt x="125" y="3"/>
                    <a:pt x="125" y="3"/>
                  </a:cubicBezTo>
                  <a:cubicBezTo>
                    <a:pt x="3" y="125"/>
                    <a:pt x="3" y="125"/>
                    <a:pt x="3" y="125"/>
                  </a:cubicBezTo>
                  <a:cubicBezTo>
                    <a:pt x="3" y="125"/>
                    <a:pt x="2" y="125"/>
                    <a:pt x="2" y="12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48"/>
            <p:cNvSpPr/>
            <p:nvPr/>
          </p:nvSpPr>
          <p:spPr>
            <a:xfrm>
              <a:off x="7061928" y="2939143"/>
              <a:ext cx="72600" cy="702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48"/>
            <p:cNvSpPr/>
            <p:nvPr/>
          </p:nvSpPr>
          <p:spPr>
            <a:xfrm>
              <a:off x="5707491" y="4018242"/>
              <a:ext cx="1172731" cy="236332"/>
            </a:xfrm>
            <a:custGeom>
              <a:avLst/>
              <a:gdLst/>
              <a:ahLst/>
              <a:cxnLst/>
              <a:rect l="l" t="t" r="r" b="b"/>
              <a:pathLst>
                <a:path w="623" h="126" extrusionOk="0">
                  <a:moveTo>
                    <a:pt x="622" y="126"/>
                  </a:moveTo>
                  <a:cubicBezTo>
                    <a:pt x="124" y="126"/>
                    <a:pt x="124" y="126"/>
                    <a:pt x="124" y="126"/>
                  </a:cubicBezTo>
                  <a:cubicBezTo>
                    <a:pt x="123" y="125"/>
                    <a:pt x="123" y="125"/>
                    <a:pt x="123" y="125"/>
                  </a:cubicBezTo>
                  <a:cubicBezTo>
                    <a:pt x="1" y="3"/>
                    <a:pt x="1" y="3"/>
                    <a:pt x="1" y="3"/>
                  </a:cubicBezTo>
                  <a:cubicBezTo>
                    <a:pt x="0" y="2"/>
                    <a:pt x="0" y="1"/>
                    <a:pt x="1" y="1"/>
                  </a:cubicBezTo>
                  <a:cubicBezTo>
                    <a:pt x="1" y="0"/>
                    <a:pt x="2" y="0"/>
                    <a:pt x="3" y="1"/>
                  </a:cubicBezTo>
                  <a:cubicBezTo>
                    <a:pt x="125" y="123"/>
                    <a:pt x="125" y="123"/>
                    <a:pt x="125" y="123"/>
                  </a:cubicBezTo>
                  <a:cubicBezTo>
                    <a:pt x="622" y="123"/>
                    <a:pt x="622" y="123"/>
                    <a:pt x="622" y="123"/>
                  </a:cubicBezTo>
                  <a:cubicBezTo>
                    <a:pt x="623" y="123"/>
                    <a:pt x="623" y="123"/>
                    <a:pt x="623" y="124"/>
                  </a:cubicBezTo>
                  <a:cubicBezTo>
                    <a:pt x="623" y="125"/>
                    <a:pt x="623" y="126"/>
                    <a:pt x="622" y="12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48"/>
            <p:cNvSpPr/>
            <p:nvPr/>
          </p:nvSpPr>
          <p:spPr>
            <a:xfrm>
              <a:off x="6842320" y="4221131"/>
              <a:ext cx="71400" cy="714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48"/>
            <p:cNvSpPr/>
            <p:nvPr/>
          </p:nvSpPr>
          <p:spPr>
            <a:xfrm>
              <a:off x="6040806" y="4134179"/>
              <a:ext cx="665513" cy="71345"/>
            </a:xfrm>
            <a:custGeom>
              <a:avLst/>
              <a:gdLst/>
              <a:ahLst/>
              <a:cxnLst/>
              <a:rect l="l" t="t" r="r" b="b"/>
              <a:pathLst>
                <a:path w="354" h="38" extrusionOk="0">
                  <a:moveTo>
                    <a:pt x="335" y="38"/>
                  </a:moveTo>
                  <a:cubicBezTo>
                    <a:pt x="19" y="38"/>
                    <a:pt x="19" y="38"/>
                    <a:pt x="19" y="38"/>
                  </a:cubicBezTo>
                  <a:cubicBezTo>
                    <a:pt x="8" y="38"/>
                    <a:pt x="0" y="30"/>
                    <a:pt x="0" y="19"/>
                  </a:cubicBezTo>
                  <a:cubicBezTo>
                    <a:pt x="0" y="9"/>
                    <a:pt x="8" y="0"/>
                    <a:pt x="19" y="0"/>
                  </a:cubicBezTo>
                  <a:cubicBezTo>
                    <a:pt x="335" y="0"/>
                    <a:pt x="335" y="0"/>
                    <a:pt x="335" y="0"/>
                  </a:cubicBezTo>
                  <a:cubicBezTo>
                    <a:pt x="346" y="0"/>
                    <a:pt x="354" y="9"/>
                    <a:pt x="354" y="19"/>
                  </a:cubicBezTo>
                  <a:cubicBezTo>
                    <a:pt x="354" y="30"/>
                    <a:pt x="346" y="38"/>
                    <a:pt x="33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48"/>
            <p:cNvSpPr/>
            <p:nvPr/>
          </p:nvSpPr>
          <p:spPr>
            <a:xfrm>
              <a:off x="6155626" y="2822092"/>
              <a:ext cx="490495" cy="51280"/>
            </a:xfrm>
            <a:custGeom>
              <a:avLst/>
              <a:gdLst/>
              <a:ahLst/>
              <a:cxnLst/>
              <a:rect l="l" t="t" r="r" b="b"/>
              <a:pathLst>
                <a:path w="261" h="27" extrusionOk="0">
                  <a:moveTo>
                    <a:pt x="247" y="27"/>
                  </a:moveTo>
                  <a:cubicBezTo>
                    <a:pt x="14" y="27"/>
                    <a:pt x="14" y="27"/>
                    <a:pt x="14" y="27"/>
                  </a:cubicBezTo>
                  <a:cubicBezTo>
                    <a:pt x="6" y="27"/>
                    <a:pt x="0" y="21"/>
                    <a:pt x="0" y="13"/>
                  </a:cubicBezTo>
                  <a:cubicBezTo>
                    <a:pt x="0" y="6"/>
                    <a:pt x="6" y="0"/>
                    <a:pt x="14" y="0"/>
                  </a:cubicBezTo>
                  <a:cubicBezTo>
                    <a:pt x="247" y="0"/>
                    <a:pt x="247" y="0"/>
                    <a:pt x="247" y="0"/>
                  </a:cubicBezTo>
                  <a:cubicBezTo>
                    <a:pt x="255" y="0"/>
                    <a:pt x="261" y="6"/>
                    <a:pt x="261" y="13"/>
                  </a:cubicBezTo>
                  <a:cubicBezTo>
                    <a:pt x="261" y="21"/>
                    <a:pt x="255" y="27"/>
                    <a:pt x="247"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48"/>
            <p:cNvSpPr/>
            <p:nvPr/>
          </p:nvSpPr>
          <p:spPr>
            <a:xfrm>
              <a:off x="6155626" y="2726221"/>
              <a:ext cx="357839" cy="37902"/>
            </a:xfrm>
            <a:custGeom>
              <a:avLst/>
              <a:gdLst/>
              <a:ahLst/>
              <a:cxnLst/>
              <a:rect l="l" t="t" r="r" b="b"/>
              <a:pathLst>
                <a:path w="190" h="20" extrusionOk="0">
                  <a:moveTo>
                    <a:pt x="180" y="20"/>
                  </a:moveTo>
                  <a:cubicBezTo>
                    <a:pt x="10" y="20"/>
                    <a:pt x="10" y="20"/>
                    <a:pt x="10" y="20"/>
                  </a:cubicBezTo>
                  <a:cubicBezTo>
                    <a:pt x="4" y="20"/>
                    <a:pt x="0" y="15"/>
                    <a:pt x="0" y="10"/>
                  </a:cubicBezTo>
                  <a:cubicBezTo>
                    <a:pt x="0" y="4"/>
                    <a:pt x="4" y="0"/>
                    <a:pt x="10" y="0"/>
                  </a:cubicBezTo>
                  <a:cubicBezTo>
                    <a:pt x="180" y="0"/>
                    <a:pt x="180" y="0"/>
                    <a:pt x="180" y="0"/>
                  </a:cubicBezTo>
                  <a:cubicBezTo>
                    <a:pt x="186" y="0"/>
                    <a:pt x="190" y="4"/>
                    <a:pt x="190" y="10"/>
                  </a:cubicBezTo>
                  <a:cubicBezTo>
                    <a:pt x="190" y="15"/>
                    <a:pt x="186" y="20"/>
                    <a:pt x="180"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6" name="Google Shape;1676;p48"/>
          <p:cNvGrpSpPr/>
          <p:nvPr/>
        </p:nvGrpSpPr>
        <p:grpSpPr>
          <a:xfrm>
            <a:off x="3239142" y="3866982"/>
            <a:ext cx="1017815" cy="674119"/>
            <a:chOff x="1008613" y="2604176"/>
            <a:chExt cx="1843200" cy="1220788"/>
          </a:xfrm>
        </p:grpSpPr>
        <p:sp>
          <p:nvSpPr>
            <p:cNvPr id="1677" name="Google Shape;1677;p48"/>
            <p:cNvSpPr/>
            <p:nvPr/>
          </p:nvSpPr>
          <p:spPr>
            <a:xfrm>
              <a:off x="1008675" y="2604176"/>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48"/>
            <p:cNvSpPr/>
            <p:nvPr/>
          </p:nvSpPr>
          <p:spPr>
            <a:xfrm>
              <a:off x="1321275" y="3004214"/>
              <a:ext cx="290513" cy="288925"/>
            </a:xfrm>
            <a:custGeom>
              <a:avLst/>
              <a:gdLst/>
              <a:ahLst/>
              <a:cxnLst/>
              <a:rect l="l" t="t" r="r" b="b"/>
              <a:pathLst>
                <a:path w="108" h="108" extrusionOk="0">
                  <a:moveTo>
                    <a:pt x="108" y="0"/>
                  </a:moveTo>
                  <a:cubicBezTo>
                    <a:pt x="49" y="0"/>
                    <a:pt x="1" y="47"/>
                    <a:pt x="0" y="106"/>
                  </a:cubicBezTo>
                  <a:cubicBezTo>
                    <a:pt x="53" y="107"/>
                    <a:pt x="108" y="108"/>
                    <a:pt x="108" y="108"/>
                  </a:cubicBezTo>
                  <a:lnTo>
                    <a:pt x="108"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48"/>
            <p:cNvSpPr/>
            <p:nvPr/>
          </p:nvSpPr>
          <p:spPr>
            <a:xfrm>
              <a:off x="1611788" y="3293138"/>
              <a:ext cx="292100" cy="292100"/>
            </a:xfrm>
            <a:custGeom>
              <a:avLst/>
              <a:gdLst/>
              <a:ahLst/>
              <a:cxnLst/>
              <a:rect l="l" t="t" r="r" b="b"/>
              <a:pathLst>
                <a:path w="109" h="109" extrusionOk="0">
                  <a:moveTo>
                    <a:pt x="0" y="109"/>
                  </a:moveTo>
                  <a:cubicBezTo>
                    <a:pt x="60" y="109"/>
                    <a:pt x="109" y="60"/>
                    <a:pt x="109" y="0"/>
                  </a:cubicBezTo>
                  <a:cubicBezTo>
                    <a:pt x="0" y="0"/>
                    <a:pt x="0" y="0"/>
                    <a:pt x="0" y="0"/>
                  </a:cubicBezTo>
                  <a:lnTo>
                    <a:pt x="0" y="10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48"/>
            <p:cNvSpPr/>
            <p:nvPr/>
          </p:nvSpPr>
          <p:spPr>
            <a:xfrm>
              <a:off x="1321275" y="3288375"/>
              <a:ext cx="290513" cy="296863"/>
            </a:xfrm>
            <a:custGeom>
              <a:avLst/>
              <a:gdLst/>
              <a:ahLst/>
              <a:cxnLst/>
              <a:rect l="l" t="t" r="r" b="b"/>
              <a:pathLst>
                <a:path w="108" h="111" extrusionOk="0">
                  <a:moveTo>
                    <a:pt x="0" y="0"/>
                  </a:moveTo>
                  <a:cubicBezTo>
                    <a:pt x="0" y="1"/>
                    <a:pt x="0" y="2"/>
                    <a:pt x="0" y="2"/>
                  </a:cubicBezTo>
                  <a:cubicBezTo>
                    <a:pt x="0" y="62"/>
                    <a:pt x="49" y="111"/>
                    <a:pt x="108" y="111"/>
                  </a:cubicBezTo>
                  <a:cubicBezTo>
                    <a:pt x="108" y="2"/>
                    <a:pt x="108" y="2"/>
                    <a:pt x="108" y="2"/>
                  </a:cubicBezTo>
                  <a:cubicBezTo>
                    <a:pt x="108" y="2"/>
                    <a:pt x="53" y="1"/>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48"/>
            <p:cNvSpPr/>
            <p:nvPr/>
          </p:nvSpPr>
          <p:spPr>
            <a:xfrm>
              <a:off x="1611788" y="3004214"/>
              <a:ext cx="292100" cy="288925"/>
            </a:xfrm>
            <a:custGeom>
              <a:avLst/>
              <a:gdLst/>
              <a:ahLst/>
              <a:cxnLst/>
              <a:rect l="l" t="t" r="r" b="b"/>
              <a:pathLst>
                <a:path w="109" h="108" extrusionOk="0">
                  <a:moveTo>
                    <a:pt x="0" y="0"/>
                  </a:moveTo>
                  <a:cubicBezTo>
                    <a:pt x="0" y="108"/>
                    <a:pt x="0" y="108"/>
                    <a:pt x="0" y="108"/>
                  </a:cubicBezTo>
                  <a:cubicBezTo>
                    <a:pt x="109" y="108"/>
                    <a:pt x="109" y="108"/>
                    <a:pt x="109" y="108"/>
                  </a:cubicBezTo>
                  <a:cubicBezTo>
                    <a:pt x="109" y="48"/>
                    <a:pt x="60"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48"/>
            <p:cNvSpPr/>
            <p:nvPr/>
          </p:nvSpPr>
          <p:spPr>
            <a:xfrm>
              <a:off x="1008613" y="2758163"/>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48"/>
            <p:cNvSpPr/>
            <p:nvPr/>
          </p:nvSpPr>
          <p:spPr>
            <a:xfrm>
              <a:off x="1103863" y="2637513"/>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48"/>
            <p:cNvSpPr/>
            <p:nvPr/>
          </p:nvSpPr>
          <p:spPr>
            <a:xfrm>
              <a:off x="1243563" y="2637513"/>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48"/>
            <p:cNvSpPr/>
            <p:nvPr/>
          </p:nvSpPr>
          <p:spPr>
            <a:xfrm>
              <a:off x="1383263" y="2637513"/>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48"/>
            <p:cNvSpPr/>
            <p:nvPr/>
          </p:nvSpPr>
          <p:spPr>
            <a:xfrm>
              <a:off x="2044900" y="3127844"/>
              <a:ext cx="2685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48"/>
            <p:cNvSpPr/>
            <p:nvPr/>
          </p:nvSpPr>
          <p:spPr>
            <a:xfrm>
              <a:off x="2044900" y="3221324"/>
              <a:ext cx="6063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48"/>
            <p:cNvSpPr/>
            <p:nvPr/>
          </p:nvSpPr>
          <p:spPr>
            <a:xfrm>
              <a:off x="2044900" y="3334544"/>
              <a:ext cx="2685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48"/>
            <p:cNvSpPr/>
            <p:nvPr/>
          </p:nvSpPr>
          <p:spPr>
            <a:xfrm>
              <a:off x="2044900" y="3428024"/>
              <a:ext cx="6063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0" name="Google Shape;1690;p48"/>
          <p:cNvGrpSpPr/>
          <p:nvPr/>
        </p:nvGrpSpPr>
        <p:grpSpPr>
          <a:xfrm>
            <a:off x="3350220" y="2434058"/>
            <a:ext cx="301248" cy="289722"/>
            <a:chOff x="7388263" y="3653888"/>
            <a:chExt cx="412612" cy="396825"/>
          </a:xfrm>
        </p:grpSpPr>
        <p:sp>
          <p:nvSpPr>
            <p:cNvPr id="1691" name="Google Shape;1691;p48"/>
            <p:cNvSpPr/>
            <p:nvPr/>
          </p:nvSpPr>
          <p:spPr>
            <a:xfrm>
              <a:off x="7388263" y="3653888"/>
              <a:ext cx="157200" cy="160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48"/>
            <p:cNvSpPr/>
            <p:nvPr/>
          </p:nvSpPr>
          <p:spPr>
            <a:xfrm>
              <a:off x="7640675" y="3653888"/>
              <a:ext cx="160200" cy="160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48"/>
            <p:cNvSpPr/>
            <p:nvPr/>
          </p:nvSpPr>
          <p:spPr>
            <a:xfrm>
              <a:off x="7640675" y="3892013"/>
              <a:ext cx="160200" cy="15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4" name="Google Shape;1694;p48"/>
          <p:cNvGrpSpPr/>
          <p:nvPr/>
        </p:nvGrpSpPr>
        <p:grpSpPr>
          <a:xfrm>
            <a:off x="3924941" y="2317657"/>
            <a:ext cx="471683" cy="492544"/>
            <a:chOff x="5267071" y="3561192"/>
            <a:chExt cx="493340" cy="515160"/>
          </a:xfrm>
        </p:grpSpPr>
        <p:sp>
          <p:nvSpPr>
            <p:cNvPr id="1695" name="Google Shape;1695;p48"/>
            <p:cNvSpPr/>
            <p:nvPr/>
          </p:nvSpPr>
          <p:spPr>
            <a:xfrm>
              <a:off x="5267071" y="3585434"/>
              <a:ext cx="493340" cy="490917"/>
            </a:xfrm>
            <a:custGeom>
              <a:avLst/>
              <a:gdLst/>
              <a:ahLst/>
              <a:cxnLst/>
              <a:rect l="l" t="t" r="r" b="b"/>
              <a:pathLst>
                <a:path w="241" h="240" extrusionOk="0">
                  <a:moveTo>
                    <a:pt x="218" y="160"/>
                  </a:moveTo>
                  <a:cubicBezTo>
                    <a:pt x="241" y="106"/>
                    <a:pt x="215" y="44"/>
                    <a:pt x="161" y="22"/>
                  </a:cubicBezTo>
                  <a:cubicBezTo>
                    <a:pt x="107" y="0"/>
                    <a:pt x="45" y="26"/>
                    <a:pt x="23" y="80"/>
                  </a:cubicBezTo>
                  <a:cubicBezTo>
                    <a:pt x="0" y="134"/>
                    <a:pt x="26" y="196"/>
                    <a:pt x="80" y="218"/>
                  </a:cubicBezTo>
                  <a:cubicBezTo>
                    <a:pt x="134" y="240"/>
                    <a:pt x="196" y="214"/>
                    <a:pt x="218" y="16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48"/>
            <p:cNvSpPr/>
            <p:nvPr/>
          </p:nvSpPr>
          <p:spPr>
            <a:xfrm>
              <a:off x="5514347" y="3630284"/>
              <a:ext cx="246064" cy="282429"/>
            </a:xfrm>
            <a:custGeom>
              <a:avLst/>
              <a:gdLst/>
              <a:ahLst/>
              <a:cxnLst/>
              <a:rect l="l" t="t" r="r" b="b"/>
              <a:pathLst>
                <a:path w="120" h="138" extrusionOk="0">
                  <a:moveTo>
                    <a:pt x="98" y="138"/>
                  </a:moveTo>
                  <a:cubicBezTo>
                    <a:pt x="120" y="84"/>
                    <a:pt x="94" y="22"/>
                    <a:pt x="40" y="0"/>
                  </a:cubicBezTo>
                  <a:cubicBezTo>
                    <a:pt x="0" y="98"/>
                    <a:pt x="0" y="98"/>
                    <a:pt x="0" y="98"/>
                  </a:cubicBezTo>
                  <a:lnTo>
                    <a:pt x="98" y="13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48"/>
            <p:cNvSpPr/>
            <p:nvPr/>
          </p:nvSpPr>
          <p:spPr>
            <a:xfrm>
              <a:off x="5416165" y="3561192"/>
              <a:ext cx="201215" cy="271519"/>
            </a:xfrm>
            <a:custGeom>
              <a:avLst/>
              <a:gdLst/>
              <a:ahLst/>
              <a:cxnLst/>
              <a:rect l="l" t="t" r="r" b="b"/>
              <a:pathLst>
                <a:path w="98" h="133" extrusionOk="0">
                  <a:moveTo>
                    <a:pt x="49" y="133"/>
                  </a:moveTo>
                  <a:cubicBezTo>
                    <a:pt x="98" y="14"/>
                    <a:pt x="98" y="14"/>
                    <a:pt x="98" y="14"/>
                  </a:cubicBezTo>
                  <a:cubicBezTo>
                    <a:pt x="65" y="0"/>
                    <a:pt x="30" y="1"/>
                    <a:pt x="0" y="14"/>
                  </a:cubicBezTo>
                  <a:lnTo>
                    <a:pt x="49" y="13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8" name="Google Shape;1698;p48"/>
          <p:cNvGrpSpPr/>
          <p:nvPr/>
        </p:nvGrpSpPr>
        <p:grpSpPr>
          <a:xfrm>
            <a:off x="4632583" y="2518053"/>
            <a:ext cx="800892" cy="307144"/>
            <a:chOff x="5076863" y="3525301"/>
            <a:chExt cx="1096963" cy="420687"/>
          </a:xfrm>
        </p:grpSpPr>
        <p:sp>
          <p:nvSpPr>
            <p:cNvPr id="1699" name="Google Shape;1699;p48"/>
            <p:cNvSpPr/>
            <p:nvPr/>
          </p:nvSpPr>
          <p:spPr>
            <a:xfrm>
              <a:off x="5194338" y="3684051"/>
              <a:ext cx="106500" cy="195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48"/>
            <p:cNvSpPr/>
            <p:nvPr/>
          </p:nvSpPr>
          <p:spPr>
            <a:xfrm>
              <a:off x="5386425" y="3638013"/>
              <a:ext cx="108000" cy="241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48"/>
            <p:cNvSpPr/>
            <p:nvPr/>
          </p:nvSpPr>
          <p:spPr>
            <a:xfrm>
              <a:off x="5583275" y="3591976"/>
              <a:ext cx="106500" cy="287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48"/>
            <p:cNvSpPr/>
            <p:nvPr/>
          </p:nvSpPr>
          <p:spPr>
            <a:xfrm>
              <a:off x="5778538" y="3525301"/>
              <a:ext cx="106500" cy="35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48"/>
            <p:cNvSpPr/>
            <p:nvPr/>
          </p:nvSpPr>
          <p:spPr>
            <a:xfrm>
              <a:off x="5076863" y="3549113"/>
              <a:ext cx="1096963" cy="396875"/>
            </a:xfrm>
            <a:custGeom>
              <a:avLst/>
              <a:gdLst/>
              <a:ahLst/>
              <a:cxnLst/>
              <a:rect l="l" t="t" r="r" b="b"/>
              <a:pathLst>
                <a:path w="691" h="250" extrusionOk="0">
                  <a:moveTo>
                    <a:pt x="691" y="250"/>
                  </a:moveTo>
                  <a:lnTo>
                    <a:pt x="0" y="250"/>
                  </a:lnTo>
                  <a:lnTo>
                    <a:pt x="0" y="0"/>
                  </a:lnTo>
                  <a:lnTo>
                    <a:pt x="6" y="0"/>
                  </a:lnTo>
                  <a:lnTo>
                    <a:pt x="6" y="243"/>
                  </a:lnTo>
                  <a:lnTo>
                    <a:pt x="691" y="243"/>
                  </a:lnTo>
                  <a:lnTo>
                    <a:pt x="691" y="25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4" name="Google Shape;1704;p48"/>
          <p:cNvSpPr/>
          <p:nvPr/>
        </p:nvSpPr>
        <p:spPr>
          <a:xfrm>
            <a:off x="3148926" y="1526825"/>
            <a:ext cx="634700" cy="636300"/>
          </a:xfrm>
          <a:custGeom>
            <a:avLst/>
            <a:gdLst/>
            <a:ahLst/>
            <a:cxnLst/>
            <a:rect l="l" t="t" r="r" b="b"/>
            <a:pathLst>
              <a:path w="234" h="235" extrusionOk="0">
                <a:moveTo>
                  <a:pt x="198" y="52"/>
                </a:moveTo>
                <a:cubicBezTo>
                  <a:pt x="204" y="44"/>
                  <a:pt x="204" y="44"/>
                  <a:pt x="204" y="44"/>
                </a:cubicBezTo>
                <a:cubicBezTo>
                  <a:pt x="205" y="43"/>
                  <a:pt x="205" y="42"/>
                  <a:pt x="204" y="41"/>
                </a:cubicBezTo>
                <a:cubicBezTo>
                  <a:pt x="194" y="29"/>
                  <a:pt x="181" y="19"/>
                  <a:pt x="166" y="12"/>
                </a:cubicBezTo>
                <a:cubicBezTo>
                  <a:pt x="165" y="11"/>
                  <a:pt x="164" y="11"/>
                  <a:pt x="163" y="12"/>
                </a:cubicBezTo>
                <a:cubicBezTo>
                  <a:pt x="157" y="21"/>
                  <a:pt x="157" y="21"/>
                  <a:pt x="157" y="21"/>
                </a:cubicBezTo>
                <a:cubicBezTo>
                  <a:pt x="152" y="29"/>
                  <a:pt x="143" y="32"/>
                  <a:pt x="135" y="30"/>
                </a:cubicBezTo>
                <a:cubicBezTo>
                  <a:pt x="134" y="30"/>
                  <a:pt x="134" y="30"/>
                  <a:pt x="133" y="30"/>
                </a:cubicBezTo>
                <a:cubicBezTo>
                  <a:pt x="125" y="28"/>
                  <a:pt x="119" y="22"/>
                  <a:pt x="117" y="14"/>
                </a:cubicBezTo>
                <a:cubicBezTo>
                  <a:pt x="113" y="2"/>
                  <a:pt x="113" y="2"/>
                  <a:pt x="113" y="2"/>
                </a:cubicBezTo>
                <a:cubicBezTo>
                  <a:pt x="113" y="1"/>
                  <a:pt x="112" y="0"/>
                  <a:pt x="111" y="0"/>
                </a:cubicBezTo>
                <a:cubicBezTo>
                  <a:pt x="95" y="1"/>
                  <a:pt x="78" y="5"/>
                  <a:pt x="64" y="12"/>
                </a:cubicBezTo>
                <a:cubicBezTo>
                  <a:pt x="63" y="12"/>
                  <a:pt x="62" y="14"/>
                  <a:pt x="62" y="15"/>
                </a:cubicBezTo>
                <a:cubicBezTo>
                  <a:pt x="66" y="26"/>
                  <a:pt x="66" y="26"/>
                  <a:pt x="66" y="26"/>
                </a:cubicBezTo>
                <a:cubicBezTo>
                  <a:pt x="68" y="34"/>
                  <a:pt x="65" y="42"/>
                  <a:pt x="58" y="48"/>
                </a:cubicBezTo>
                <a:cubicBezTo>
                  <a:pt x="58" y="48"/>
                  <a:pt x="58" y="48"/>
                  <a:pt x="58" y="48"/>
                </a:cubicBezTo>
                <a:cubicBezTo>
                  <a:pt x="57" y="49"/>
                  <a:pt x="57" y="49"/>
                  <a:pt x="57" y="49"/>
                </a:cubicBezTo>
                <a:cubicBezTo>
                  <a:pt x="51" y="54"/>
                  <a:pt x="42" y="55"/>
                  <a:pt x="35" y="52"/>
                </a:cubicBezTo>
                <a:cubicBezTo>
                  <a:pt x="23" y="47"/>
                  <a:pt x="23" y="47"/>
                  <a:pt x="23" y="47"/>
                </a:cubicBezTo>
                <a:cubicBezTo>
                  <a:pt x="22" y="46"/>
                  <a:pt x="21" y="47"/>
                  <a:pt x="21" y="48"/>
                </a:cubicBezTo>
                <a:cubicBezTo>
                  <a:pt x="11" y="61"/>
                  <a:pt x="4" y="76"/>
                  <a:pt x="0" y="92"/>
                </a:cubicBezTo>
                <a:cubicBezTo>
                  <a:pt x="0" y="93"/>
                  <a:pt x="1" y="94"/>
                  <a:pt x="2" y="95"/>
                </a:cubicBezTo>
                <a:cubicBezTo>
                  <a:pt x="12" y="99"/>
                  <a:pt x="12" y="99"/>
                  <a:pt x="12" y="99"/>
                </a:cubicBezTo>
                <a:cubicBezTo>
                  <a:pt x="20" y="103"/>
                  <a:pt x="25" y="110"/>
                  <a:pt x="25" y="118"/>
                </a:cubicBezTo>
                <a:cubicBezTo>
                  <a:pt x="25" y="119"/>
                  <a:pt x="25" y="120"/>
                  <a:pt x="25" y="121"/>
                </a:cubicBezTo>
                <a:cubicBezTo>
                  <a:pt x="26" y="130"/>
                  <a:pt x="20" y="138"/>
                  <a:pt x="12" y="142"/>
                </a:cubicBezTo>
                <a:cubicBezTo>
                  <a:pt x="3" y="145"/>
                  <a:pt x="3" y="145"/>
                  <a:pt x="3" y="145"/>
                </a:cubicBezTo>
                <a:cubicBezTo>
                  <a:pt x="2" y="146"/>
                  <a:pt x="1" y="147"/>
                  <a:pt x="1" y="148"/>
                </a:cubicBezTo>
                <a:cubicBezTo>
                  <a:pt x="6" y="164"/>
                  <a:pt x="13" y="179"/>
                  <a:pt x="24" y="192"/>
                </a:cubicBezTo>
                <a:cubicBezTo>
                  <a:pt x="24" y="192"/>
                  <a:pt x="25" y="193"/>
                  <a:pt x="26" y="192"/>
                </a:cubicBezTo>
                <a:cubicBezTo>
                  <a:pt x="39" y="187"/>
                  <a:pt x="39" y="187"/>
                  <a:pt x="39" y="187"/>
                </a:cubicBezTo>
                <a:cubicBezTo>
                  <a:pt x="46" y="184"/>
                  <a:pt x="54" y="185"/>
                  <a:pt x="60" y="189"/>
                </a:cubicBezTo>
                <a:cubicBezTo>
                  <a:pt x="61" y="190"/>
                  <a:pt x="61" y="190"/>
                  <a:pt x="62" y="190"/>
                </a:cubicBezTo>
                <a:cubicBezTo>
                  <a:pt x="69" y="196"/>
                  <a:pt x="72" y="205"/>
                  <a:pt x="69" y="213"/>
                </a:cubicBezTo>
                <a:cubicBezTo>
                  <a:pt x="67" y="223"/>
                  <a:pt x="67" y="223"/>
                  <a:pt x="67" y="223"/>
                </a:cubicBezTo>
                <a:cubicBezTo>
                  <a:pt x="66" y="224"/>
                  <a:pt x="67" y="225"/>
                  <a:pt x="68" y="226"/>
                </a:cubicBezTo>
                <a:cubicBezTo>
                  <a:pt x="83" y="232"/>
                  <a:pt x="99" y="235"/>
                  <a:pt x="116" y="235"/>
                </a:cubicBezTo>
                <a:cubicBezTo>
                  <a:pt x="117" y="235"/>
                  <a:pt x="118" y="235"/>
                  <a:pt x="118" y="234"/>
                </a:cubicBezTo>
                <a:cubicBezTo>
                  <a:pt x="121" y="221"/>
                  <a:pt x="121" y="221"/>
                  <a:pt x="121" y="221"/>
                </a:cubicBezTo>
                <a:cubicBezTo>
                  <a:pt x="123" y="213"/>
                  <a:pt x="129" y="207"/>
                  <a:pt x="137" y="205"/>
                </a:cubicBezTo>
                <a:cubicBezTo>
                  <a:pt x="138" y="205"/>
                  <a:pt x="138" y="205"/>
                  <a:pt x="138" y="205"/>
                </a:cubicBezTo>
                <a:cubicBezTo>
                  <a:pt x="146" y="203"/>
                  <a:pt x="155" y="205"/>
                  <a:pt x="160" y="212"/>
                </a:cubicBezTo>
                <a:cubicBezTo>
                  <a:pt x="167" y="221"/>
                  <a:pt x="167" y="221"/>
                  <a:pt x="167" y="221"/>
                </a:cubicBezTo>
                <a:cubicBezTo>
                  <a:pt x="168" y="222"/>
                  <a:pt x="169" y="222"/>
                  <a:pt x="170" y="222"/>
                </a:cubicBezTo>
                <a:cubicBezTo>
                  <a:pt x="177" y="218"/>
                  <a:pt x="184" y="213"/>
                  <a:pt x="190" y="208"/>
                </a:cubicBezTo>
                <a:cubicBezTo>
                  <a:pt x="196" y="203"/>
                  <a:pt x="202" y="197"/>
                  <a:pt x="207" y="191"/>
                </a:cubicBezTo>
                <a:cubicBezTo>
                  <a:pt x="208" y="190"/>
                  <a:pt x="208" y="189"/>
                  <a:pt x="207" y="188"/>
                </a:cubicBezTo>
                <a:cubicBezTo>
                  <a:pt x="200" y="180"/>
                  <a:pt x="200" y="180"/>
                  <a:pt x="200" y="180"/>
                </a:cubicBezTo>
                <a:cubicBezTo>
                  <a:pt x="194" y="173"/>
                  <a:pt x="193" y="164"/>
                  <a:pt x="196" y="157"/>
                </a:cubicBezTo>
                <a:cubicBezTo>
                  <a:pt x="197" y="156"/>
                  <a:pt x="197" y="155"/>
                  <a:pt x="198" y="154"/>
                </a:cubicBezTo>
                <a:cubicBezTo>
                  <a:pt x="201" y="146"/>
                  <a:pt x="209" y="141"/>
                  <a:pt x="218" y="141"/>
                </a:cubicBezTo>
                <a:cubicBezTo>
                  <a:pt x="228" y="141"/>
                  <a:pt x="228" y="141"/>
                  <a:pt x="228" y="141"/>
                </a:cubicBezTo>
                <a:cubicBezTo>
                  <a:pt x="229" y="141"/>
                  <a:pt x="230" y="141"/>
                  <a:pt x="231" y="140"/>
                </a:cubicBezTo>
                <a:cubicBezTo>
                  <a:pt x="234" y="124"/>
                  <a:pt x="233" y="107"/>
                  <a:pt x="230" y="91"/>
                </a:cubicBezTo>
                <a:cubicBezTo>
                  <a:pt x="229" y="90"/>
                  <a:pt x="228" y="89"/>
                  <a:pt x="227" y="89"/>
                </a:cubicBezTo>
                <a:cubicBezTo>
                  <a:pt x="216" y="90"/>
                  <a:pt x="216" y="90"/>
                  <a:pt x="216" y="90"/>
                </a:cubicBezTo>
                <a:cubicBezTo>
                  <a:pt x="208" y="90"/>
                  <a:pt x="200" y="86"/>
                  <a:pt x="196" y="78"/>
                </a:cubicBezTo>
                <a:cubicBezTo>
                  <a:pt x="196" y="77"/>
                  <a:pt x="195" y="76"/>
                  <a:pt x="195" y="75"/>
                </a:cubicBezTo>
                <a:cubicBezTo>
                  <a:pt x="190" y="68"/>
                  <a:pt x="192" y="58"/>
                  <a:pt x="198" y="52"/>
                </a:cubicBezTo>
                <a:close/>
                <a:moveTo>
                  <a:pt x="169" y="141"/>
                </a:moveTo>
                <a:cubicBezTo>
                  <a:pt x="144" y="192"/>
                  <a:pt x="73" y="186"/>
                  <a:pt x="58" y="131"/>
                </a:cubicBezTo>
                <a:cubicBezTo>
                  <a:pt x="54" y="119"/>
                  <a:pt x="56" y="105"/>
                  <a:pt x="61" y="94"/>
                </a:cubicBezTo>
                <a:cubicBezTo>
                  <a:pt x="86" y="43"/>
                  <a:pt x="157" y="50"/>
                  <a:pt x="172" y="104"/>
                </a:cubicBezTo>
                <a:cubicBezTo>
                  <a:pt x="176" y="117"/>
                  <a:pt x="175" y="130"/>
                  <a:pt x="169" y="14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05" name="Google Shape;1705;p48"/>
          <p:cNvGrpSpPr/>
          <p:nvPr/>
        </p:nvGrpSpPr>
        <p:grpSpPr>
          <a:xfrm>
            <a:off x="3847745" y="1324976"/>
            <a:ext cx="570287" cy="838139"/>
            <a:chOff x="317500" y="1075175"/>
            <a:chExt cx="2153651" cy="3165176"/>
          </a:xfrm>
        </p:grpSpPr>
        <p:sp>
          <p:nvSpPr>
            <p:cNvPr id="1706" name="Google Shape;1706;p48"/>
            <p:cNvSpPr/>
            <p:nvPr/>
          </p:nvSpPr>
          <p:spPr>
            <a:xfrm>
              <a:off x="971581" y="1075175"/>
              <a:ext cx="845488" cy="295349"/>
            </a:xfrm>
            <a:custGeom>
              <a:avLst/>
              <a:gdLst/>
              <a:ahLst/>
              <a:cxnLst/>
              <a:rect l="l" t="t" r="r" b="b"/>
              <a:pathLst>
                <a:path w="395" h="138" extrusionOk="0">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48"/>
            <p:cNvSpPr/>
            <p:nvPr/>
          </p:nvSpPr>
          <p:spPr>
            <a:xfrm>
              <a:off x="317500" y="1442777"/>
              <a:ext cx="2153651" cy="2797575"/>
            </a:xfrm>
            <a:custGeom>
              <a:avLst/>
              <a:gdLst/>
              <a:ahLst/>
              <a:cxnLst/>
              <a:rect l="l" t="t" r="r" b="b"/>
              <a:pathLst>
                <a:path w="1007" h="1307" extrusionOk="0">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48"/>
            <p:cNvSpPr/>
            <p:nvPr/>
          </p:nvSpPr>
          <p:spPr>
            <a:xfrm>
              <a:off x="759892" y="1308412"/>
              <a:ext cx="1266300" cy="3663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48"/>
            <p:cNvSpPr/>
            <p:nvPr/>
          </p:nvSpPr>
          <p:spPr>
            <a:xfrm>
              <a:off x="2097207" y="3866410"/>
              <a:ext cx="373942" cy="373940"/>
            </a:xfrm>
            <a:custGeom>
              <a:avLst/>
              <a:gdLst/>
              <a:ahLst/>
              <a:cxnLst/>
              <a:rect l="l" t="t" r="r" b="b"/>
              <a:pathLst>
                <a:path w="175" h="175" extrusionOk="0">
                  <a:moveTo>
                    <a:pt x="0" y="175"/>
                  </a:moveTo>
                  <a:cubicBezTo>
                    <a:pt x="0" y="69"/>
                    <a:pt x="0" y="69"/>
                    <a:pt x="0" y="69"/>
                  </a:cubicBezTo>
                  <a:cubicBezTo>
                    <a:pt x="0" y="31"/>
                    <a:pt x="31" y="0"/>
                    <a:pt x="69" y="0"/>
                  </a:cubicBezTo>
                  <a:cubicBezTo>
                    <a:pt x="175" y="0"/>
                    <a:pt x="175" y="0"/>
                    <a:pt x="175" y="0"/>
                  </a:cubicBezTo>
                  <a:lnTo>
                    <a:pt x="0" y="17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48"/>
            <p:cNvSpPr/>
            <p:nvPr/>
          </p:nvSpPr>
          <p:spPr>
            <a:xfrm>
              <a:off x="800455" y="2057559"/>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48"/>
            <p:cNvSpPr/>
            <p:nvPr/>
          </p:nvSpPr>
          <p:spPr>
            <a:xfrm>
              <a:off x="800455" y="2667269"/>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48"/>
            <p:cNvSpPr/>
            <p:nvPr/>
          </p:nvSpPr>
          <p:spPr>
            <a:xfrm>
              <a:off x="800455" y="3347966"/>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48"/>
            <p:cNvSpPr/>
            <p:nvPr/>
          </p:nvSpPr>
          <p:spPr>
            <a:xfrm>
              <a:off x="1192143" y="2117135"/>
              <a:ext cx="911404" cy="126759"/>
            </a:xfrm>
            <a:custGeom>
              <a:avLst/>
              <a:gdLst/>
              <a:ahLst/>
              <a:cxnLst/>
              <a:rect l="l" t="t" r="r" b="b"/>
              <a:pathLst>
                <a:path w="426" h="59" extrusionOk="0">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48"/>
            <p:cNvSpPr/>
            <p:nvPr/>
          </p:nvSpPr>
          <p:spPr>
            <a:xfrm>
              <a:off x="1192143" y="2767409"/>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48"/>
            <p:cNvSpPr/>
            <p:nvPr/>
          </p:nvSpPr>
          <p:spPr>
            <a:xfrm>
              <a:off x="1192143" y="3453176"/>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6" name="Google Shape;1716;p48"/>
          <p:cNvGrpSpPr/>
          <p:nvPr/>
        </p:nvGrpSpPr>
        <p:grpSpPr>
          <a:xfrm>
            <a:off x="5816969" y="1228062"/>
            <a:ext cx="1687171" cy="2082500"/>
            <a:chOff x="1457450" y="276213"/>
            <a:chExt cx="3719513" cy="4591050"/>
          </a:xfrm>
        </p:grpSpPr>
        <p:sp>
          <p:nvSpPr>
            <p:cNvPr id="1717" name="Google Shape;1717;p48"/>
            <p:cNvSpPr/>
            <p:nvPr/>
          </p:nvSpPr>
          <p:spPr>
            <a:xfrm>
              <a:off x="3249738" y="279388"/>
              <a:ext cx="593725" cy="484188"/>
            </a:xfrm>
            <a:custGeom>
              <a:avLst/>
              <a:gdLst/>
              <a:ahLst/>
              <a:cxnLst/>
              <a:rect l="l" t="t" r="r" b="b"/>
              <a:pathLst>
                <a:path w="162" h="132" extrusionOk="0">
                  <a:moveTo>
                    <a:pt x="2" y="54"/>
                  </a:moveTo>
                  <a:cubicBezTo>
                    <a:pt x="0" y="46"/>
                    <a:pt x="14" y="23"/>
                    <a:pt x="21" y="18"/>
                  </a:cubicBezTo>
                  <a:cubicBezTo>
                    <a:pt x="30" y="12"/>
                    <a:pt x="40" y="8"/>
                    <a:pt x="51" y="5"/>
                  </a:cubicBezTo>
                  <a:cubicBezTo>
                    <a:pt x="73" y="0"/>
                    <a:pt x="93" y="7"/>
                    <a:pt x="110" y="23"/>
                  </a:cubicBezTo>
                  <a:cubicBezTo>
                    <a:pt x="162" y="74"/>
                    <a:pt x="75" y="132"/>
                    <a:pt x="75" y="132"/>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48"/>
            <p:cNvSpPr/>
            <p:nvPr/>
          </p:nvSpPr>
          <p:spPr>
            <a:xfrm>
              <a:off x="3619625" y="614350"/>
              <a:ext cx="176100" cy="1761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48"/>
            <p:cNvSpPr/>
            <p:nvPr/>
          </p:nvSpPr>
          <p:spPr>
            <a:xfrm>
              <a:off x="3216400" y="341300"/>
              <a:ext cx="447675" cy="811213"/>
            </a:xfrm>
            <a:custGeom>
              <a:avLst/>
              <a:gdLst/>
              <a:ahLst/>
              <a:cxnLst/>
              <a:rect l="l" t="t" r="r" b="b"/>
              <a:pathLst>
                <a:path w="122" h="221" extrusionOk="0">
                  <a:moveTo>
                    <a:pt x="98" y="59"/>
                  </a:moveTo>
                  <a:cubicBezTo>
                    <a:pt x="98" y="60"/>
                    <a:pt x="99" y="61"/>
                    <a:pt x="100" y="61"/>
                  </a:cubicBezTo>
                  <a:cubicBezTo>
                    <a:pt x="105" y="60"/>
                    <a:pt x="116" y="58"/>
                    <a:pt x="119" y="71"/>
                  </a:cubicBezTo>
                  <a:cubicBezTo>
                    <a:pt x="122" y="84"/>
                    <a:pt x="110" y="92"/>
                    <a:pt x="103" y="93"/>
                  </a:cubicBezTo>
                  <a:cubicBezTo>
                    <a:pt x="100" y="94"/>
                    <a:pt x="90" y="102"/>
                    <a:pt x="89" y="104"/>
                  </a:cubicBezTo>
                  <a:cubicBezTo>
                    <a:pt x="85" y="109"/>
                    <a:pt x="95" y="160"/>
                    <a:pt x="97" y="176"/>
                  </a:cubicBezTo>
                  <a:cubicBezTo>
                    <a:pt x="101" y="206"/>
                    <a:pt x="57" y="221"/>
                    <a:pt x="57" y="221"/>
                  </a:cubicBezTo>
                  <a:cubicBezTo>
                    <a:pt x="57" y="221"/>
                    <a:pt x="31" y="214"/>
                    <a:pt x="29" y="176"/>
                  </a:cubicBezTo>
                  <a:cubicBezTo>
                    <a:pt x="29" y="176"/>
                    <a:pt x="30" y="104"/>
                    <a:pt x="30" y="103"/>
                  </a:cubicBezTo>
                  <a:cubicBezTo>
                    <a:pt x="23" y="98"/>
                    <a:pt x="0" y="97"/>
                    <a:pt x="10" y="47"/>
                  </a:cubicBezTo>
                  <a:cubicBezTo>
                    <a:pt x="19" y="0"/>
                    <a:pt x="53" y="0"/>
                    <a:pt x="62" y="1"/>
                  </a:cubicBezTo>
                  <a:cubicBezTo>
                    <a:pt x="69" y="1"/>
                    <a:pt x="94" y="1"/>
                    <a:pt x="98" y="59"/>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48"/>
            <p:cNvSpPr/>
            <p:nvPr/>
          </p:nvSpPr>
          <p:spPr>
            <a:xfrm>
              <a:off x="3356100" y="276213"/>
              <a:ext cx="314325" cy="290513"/>
            </a:xfrm>
            <a:custGeom>
              <a:avLst/>
              <a:gdLst/>
              <a:ahLst/>
              <a:cxnLst/>
              <a:rect l="l" t="t" r="r" b="b"/>
              <a:pathLst>
                <a:path w="86" h="79" extrusionOk="0">
                  <a:moveTo>
                    <a:pt x="0" y="16"/>
                  </a:moveTo>
                  <a:cubicBezTo>
                    <a:pt x="0" y="16"/>
                    <a:pt x="52" y="74"/>
                    <a:pt x="61" y="79"/>
                  </a:cubicBezTo>
                  <a:cubicBezTo>
                    <a:pt x="61" y="79"/>
                    <a:pt x="86" y="0"/>
                    <a:pt x="0" y="1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48"/>
            <p:cNvSpPr/>
            <p:nvPr/>
          </p:nvSpPr>
          <p:spPr>
            <a:xfrm>
              <a:off x="3572000" y="561963"/>
              <a:ext cx="61913" cy="80963"/>
            </a:xfrm>
            <a:custGeom>
              <a:avLst/>
              <a:gdLst/>
              <a:ahLst/>
              <a:cxnLst/>
              <a:rect l="l" t="t" r="r" b="b"/>
              <a:pathLst>
                <a:path w="17" h="22" extrusionOk="0">
                  <a:moveTo>
                    <a:pt x="17" y="15"/>
                  </a:moveTo>
                  <a:cubicBezTo>
                    <a:pt x="17" y="15"/>
                    <a:pt x="7" y="0"/>
                    <a:pt x="0" y="22"/>
                  </a:cubicBezTo>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48"/>
            <p:cNvSpPr/>
            <p:nvPr/>
          </p:nvSpPr>
          <p:spPr>
            <a:xfrm>
              <a:off x="3378318" y="569898"/>
              <a:ext cx="87302" cy="28549"/>
            </a:xfrm>
            <a:custGeom>
              <a:avLst/>
              <a:gdLst/>
              <a:ahLst/>
              <a:cxnLst/>
              <a:rect l="l" t="t" r="r" b="b"/>
              <a:pathLst>
                <a:path w="24" h="24" extrusionOk="0">
                  <a:moveTo>
                    <a:pt x="11" y="1"/>
                  </a:moveTo>
                  <a:cubicBezTo>
                    <a:pt x="5" y="1"/>
                    <a:pt x="0" y="7"/>
                    <a:pt x="1" y="13"/>
                  </a:cubicBezTo>
                  <a:cubicBezTo>
                    <a:pt x="1" y="19"/>
                    <a:pt x="6" y="24"/>
                    <a:pt x="13" y="24"/>
                  </a:cubicBezTo>
                  <a:cubicBezTo>
                    <a:pt x="19" y="23"/>
                    <a:pt x="24" y="18"/>
                    <a:pt x="24" y="11"/>
                  </a:cubicBezTo>
                  <a:cubicBezTo>
                    <a:pt x="23" y="5"/>
                    <a:pt x="18" y="0"/>
                    <a:pt x="11" y="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48"/>
            <p:cNvSpPr/>
            <p:nvPr/>
          </p:nvSpPr>
          <p:spPr>
            <a:xfrm>
              <a:off x="3238602" y="525460"/>
              <a:ext cx="39738" cy="36486"/>
            </a:xfrm>
            <a:custGeom>
              <a:avLst/>
              <a:gdLst/>
              <a:ahLst/>
              <a:cxnLst/>
              <a:rect l="l" t="t" r="r" b="b"/>
              <a:pathLst>
                <a:path w="11" h="21" extrusionOk="0">
                  <a:moveTo>
                    <a:pt x="2" y="21"/>
                  </a:moveTo>
                  <a:cubicBezTo>
                    <a:pt x="7" y="20"/>
                    <a:pt x="11" y="15"/>
                    <a:pt x="10" y="9"/>
                  </a:cubicBezTo>
                  <a:cubicBezTo>
                    <a:pt x="10" y="5"/>
                    <a:pt x="7" y="2"/>
                    <a:pt x="4" y="0"/>
                  </a:cubicBezTo>
                  <a:cubicBezTo>
                    <a:pt x="4" y="0"/>
                    <a:pt x="0" y="13"/>
                    <a:pt x="2" y="2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48"/>
            <p:cNvSpPr/>
            <p:nvPr/>
          </p:nvSpPr>
          <p:spPr>
            <a:xfrm>
              <a:off x="3370388" y="474650"/>
              <a:ext cx="39688" cy="36513"/>
            </a:xfrm>
            <a:custGeom>
              <a:avLst/>
              <a:gdLst/>
              <a:ahLst/>
              <a:cxnLst/>
              <a:rect l="l" t="t" r="r" b="b"/>
              <a:pathLst>
                <a:path w="11" h="10" extrusionOk="0">
                  <a:moveTo>
                    <a:pt x="9" y="8"/>
                  </a:moveTo>
                  <a:cubicBezTo>
                    <a:pt x="11" y="10"/>
                    <a:pt x="9" y="3"/>
                    <a:pt x="7" y="1"/>
                  </a:cubicBezTo>
                  <a:cubicBezTo>
                    <a:pt x="4" y="0"/>
                    <a:pt x="1" y="0"/>
                    <a:pt x="0" y="3"/>
                  </a:cubicBezTo>
                  <a:cubicBezTo>
                    <a:pt x="0" y="3"/>
                    <a:pt x="5" y="3"/>
                    <a:pt x="9"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48"/>
            <p:cNvSpPr/>
            <p:nvPr/>
          </p:nvSpPr>
          <p:spPr>
            <a:xfrm>
              <a:off x="3271963" y="452425"/>
              <a:ext cx="47625" cy="17463"/>
            </a:xfrm>
            <a:custGeom>
              <a:avLst/>
              <a:gdLst/>
              <a:ahLst/>
              <a:cxnLst/>
              <a:rect l="l" t="t" r="r" b="b"/>
              <a:pathLst>
                <a:path w="13" h="5" extrusionOk="0">
                  <a:moveTo>
                    <a:pt x="2" y="4"/>
                  </a:moveTo>
                  <a:cubicBezTo>
                    <a:pt x="0" y="5"/>
                    <a:pt x="5" y="0"/>
                    <a:pt x="8" y="0"/>
                  </a:cubicBezTo>
                  <a:cubicBezTo>
                    <a:pt x="11" y="0"/>
                    <a:pt x="13" y="2"/>
                    <a:pt x="13" y="4"/>
                  </a:cubicBezTo>
                  <a:cubicBezTo>
                    <a:pt x="13" y="4"/>
                    <a:pt x="8" y="2"/>
                    <a:pt x="2"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48"/>
            <p:cNvSpPr/>
            <p:nvPr/>
          </p:nvSpPr>
          <p:spPr>
            <a:xfrm>
              <a:off x="3356100" y="522275"/>
              <a:ext cx="17463" cy="33338"/>
            </a:xfrm>
            <a:custGeom>
              <a:avLst/>
              <a:gdLst/>
              <a:ahLst/>
              <a:cxnLst/>
              <a:rect l="l" t="t" r="r" b="b"/>
              <a:pathLst>
                <a:path w="5" h="9" extrusionOk="0">
                  <a:moveTo>
                    <a:pt x="4" y="5"/>
                  </a:moveTo>
                  <a:cubicBezTo>
                    <a:pt x="3" y="7"/>
                    <a:pt x="2" y="9"/>
                    <a:pt x="1" y="8"/>
                  </a:cubicBezTo>
                  <a:cubicBezTo>
                    <a:pt x="0" y="8"/>
                    <a:pt x="0" y="6"/>
                    <a:pt x="0" y="4"/>
                  </a:cubicBezTo>
                  <a:cubicBezTo>
                    <a:pt x="1" y="2"/>
                    <a:pt x="2" y="0"/>
                    <a:pt x="3" y="0"/>
                  </a:cubicBezTo>
                  <a:cubicBezTo>
                    <a:pt x="4" y="1"/>
                    <a:pt x="5" y="3"/>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48"/>
            <p:cNvSpPr/>
            <p:nvPr/>
          </p:nvSpPr>
          <p:spPr>
            <a:xfrm>
              <a:off x="3294188" y="500050"/>
              <a:ext cx="17463" cy="28575"/>
            </a:xfrm>
            <a:custGeom>
              <a:avLst/>
              <a:gdLst/>
              <a:ahLst/>
              <a:cxnLst/>
              <a:rect l="l" t="t" r="r" b="b"/>
              <a:pathLst>
                <a:path w="5" h="8" extrusionOk="0">
                  <a:moveTo>
                    <a:pt x="4" y="5"/>
                  </a:moveTo>
                  <a:cubicBezTo>
                    <a:pt x="4" y="7"/>
                    <a:pt x="2" y="8"/>
                    <a:pt x="1" y="8"/>
                  </a:cubicBezTo>
                  <a:cubicBezTo>
                    <a:pt x="0" y="8"/>
                    <a:pt x="0" y="6"/>
                    <a:pt x="1" y="4"/>
                  </a:cubicBezTo>
                  <a:cubicBezTo>
                    <a:pt x="1" y="2"/>
                    <a:pt x="2" y="0"/>
                    <a:pt x="3" y="0"/>
                  </a:cubicBezTo>
                  <a:cubicBezTo>
                    <a:pt x="4" y="1"/>
                    <a:pt x="5" y="3"/>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48"/>
            <p:cNvSpPr/>
            <p:nvPr/>
          </p:nvSpPr>
          <p:spPr>
            <a:xfrm>
              <a:off x="3319588" y="715950"/>
              <a:ext cx="168275" cy="133350"/>
            </a:xfrm>
            <a:custGeom>
              <a:avLst/>
              <a:gdLst/>
              <a:ahLst/>
              <a:cxnLst/>
              <a:rect l="l" t="t" r="r" b="b"/>
              <a:pathLst>
                <a:path w="46" h="36" extrusionOk="0">
                  <a:moveTo>
                    <a:pt x="2" y="1"/>
                  </a:moveTo>
                  <a:cubicBezTo>
                    <a:pt x="2" y="1"/>
                    <a:pt x="24" y="3"/>
                    <a:pt x="35" y="2"/>
                  </a:cubicBezTo>
                  <a:cubicBezTo>
                    <a:pt x="46" y="0"/>
                    <a:pt x="0" y="36"/>
                    <a:pt x="2" y="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48"/>
            <p:cNvSpPr/>
            <p:nvPr/>
          </p:nvSpPr>
          <p:spPr>
            <a:xfrm>
              <a:off x="3227513" y="441313"/>
              <a:ext cx="106363" cy="125413"/>
            </a:xfrm>
            <a:custGeom>
              <a:avLst/>
              <a:gdLst/>
              <a:ahLst/>
              <a:cxnLst/>
              <a:rect l="l" t="t" r="r" b="b"/>
              <a:pathLst>
                <a:path w="29" h="34" extrusionOk="0">
                  <a:moveTo>
                    <a:pt x="14" y="34"/>
                  </a:moveTo>
                  <a:cubicBezTo>
                    <a:pt x="6" y="34"/>
                    <a:pt x="0" y="26"/>
                    <a:pt x="0" y="17"/>
                  </a:cubicBezTo>
                  <a:cubicBezTo>
                    <a:pt x="0" y="8"/>
                    <a:pt x="6" y="0"/>
                    <a:pt x="14" y="0"/>
                  </a:cubicBezTo>
                  <a:cubicBezTo>
                    <a:pt x="23" y="0"/>
                    <a:pt x="29" y="8"/>
                    <a:pt x="29" y="17"/>
                  </a:cubicBezTo>
                  <a:cubicBezTo>
                    <a:pt x="29" y="26"/>
                    <a:pt x="23" y="34"/>
                    <a:pt x="14" y="34"/>
                  </a:cubicBezTo>
                  <a:close/>
                  <a:moveTo>
                    <a:pt x="14" y="3"/>
                  </a:moveTo>
                  <a:cubicBezTo>
                    <a:pt x="7" y="3"/>
                    <a:pt x="2" y="9"/>
                    <a:pt x="2" y="17"/>
                  </a:cubicBezTo>
                  <a:cubicBezTo>
                    <a:pt x="2" y="25"/>
                    <a:pt x="7" y="32"/>
                    <a:pt x="14" y="32"/>
                  </a:cubicBezTo>
                  <a:cubicBezTo>
                    <a:pt x="21" y="32"/>
                    <a:pt x="27" y="25"/>
                    <a:pt x="27" y="17"/>
                  </a:cubicBezTo>
                  <a:cubicBezTo>
                    <a:pt x="27" y="9"/>
                    <a:pt x="21" y="3"/>
                    <a:pt x="14"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48"/>
            <p:cNvSpPr/>
            <p:nvPr/>
          </p:nvSpPr>
          <p:spPr>
            <a:xfrm>
              <a:off x="3333875" y="485763"/>
              <a:ext cx="109538" cy="120650"/>
            </a:xfrm>
            <a:custGeom>
              <a:avLst/>
              <a:gdLst/>
              <a:ahLst/>
              <a:cxnLst/>
              <a:rect l="l" t="t" r="r" b="b"/>
              <a:pathLst>
                <a:path w="30" h="33" extrusionOk="0">
                  <a:moveTo>
                    <a:pt x="15" y="33"/>
                  </a:moveTo>
                  <a:cubicBezTo>
                    <a:pt x="6" y="33"/>
                    <a:pt x="0" y="26"/>
                    <a:pt x="0" y="17"/>
                  </a:cubicBezTo>
                  <a:cubicBezTo>
                    <a:pt x="0" y="7"/>
                    <a:pt x="6" y="0"/>
                    <a:pt x="15" y="0"/>
                  </a:cubicBezTo>
                  <a:cubicBezTo>
                    <a:pt x="23" y="0"/>
                    <a:pt x="30" y="7"/>
                    <a:pt x="30" y="17"/>
                  </a:cubicBezTo>
                  <a:cubicBezTo>
                    <a:pt x="30" y="26"/>
                    <a:pt x="23" y="33"/>
                    <a:pt x="15" y="33"/>
                  </a:cubicBezTo>
                  <a:close/>
                  <a:moveTo>
                    <a:pt x="15" y="2"/>
                  </a:moveTo>
                  <a:cubicBezTo>
                    <a:pt x="8" y="2"/>
                    <a:pt x="2" y="9"/>
                    <a:pt x="2" y="17"/>
                  </a:cubicBezTo>
                  <a:cubicBezTo>
                    <a:pt x="2" y="25"/>
                    <a:pt x="8" y="31"/>
                    <a:pt x="15" y="31"/>
                  </a:cubicBezTo>
                  <a:cubicBezTo>
                    <a:pt x="22" y="31"/>
                    <a:pt x="27" y="25"/>
                    <a:pt x="27" y="17"/>
                  </a:cubicBezTo>
                  <a:cubicBezTo>
                    <a:pt x="27" y="9"/>
                    <a:pt x="22" y="2"/>
                    <a:pt x="1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48"/>
            <p:cNvSpPr/>
            <p:nvPr/>
          </p:nvSpPr>
          <p:spPr>
            <a:xfrm>
              <a:off x="3437063" y="539738"/>
              <a:ext cx="142875" cy="30163"/>
            </a:xfrm>
            <a:custGeom>
              <a:avLst/>
              <a:gdLst/>
              <a:ahLst/>
              <a:cxnLst/>
              <a:rect l="l" t="t" r="r" b="b"/>
              <a:pathLst>
                <a:path w="90" h="19" extrusionOk="0">
                  <a:moveTo>
                    <a:pt x="90" y="19"/>
                  </a:moveTo>
                  <a:lnTo>
                    <a:pt x="0" y="7"/>
                  </a:lnTo>
                  <a:lnTo>
                    <a:pt x="2" y="0"/>
                  </a:lnTo>
                  <a:lnTo>
                    <a:pt x="90" y="14"/>
                  </a:lnTo>
                  <a:lnTo>
                    <a:pt x="90" y="19"/>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48"/>
            <p:cNvSpPr/>
            <p:nvPr/>
          </p:nvSpPr>
          <p:spPr>
            <a:xfrm>
              <a:off x="3165600" y="4425938"/>
              <a:ext cx="219075" cy="349250"/>
            </a:xfrm>
            <a:custGeom>
              <a:avLst/>
              <a:gdLst/>
              <a:ahLst/>
              <a:cxnLst/>
              <a:rect l="l" t="t" r="r" b="b"/>
              <a:pathLst>
                <a:path w="60" h="95" extrusionOk="0">
                  <a:moveTo>
                    <a:pt x="60" y="1"/>
                  </a:moveTo>
                  <a:cubicBezTo>
                    <a:pt x="52" y="58"/>
                    <a:pt x="52" y="58"/>
                    <a:pt x="52" y="58"/>
                  </a:cubicBezTo>
                  <a:cubicBezTo>
                    <a:pt x="52" y="58"/>
                    <a:pt x="39" y="95"/>
                    <a:pt x="27" y="81"/>
                  </a:cubicBezTo>
                  <a:cubicBezTo>
                    <a:pt x="15" y="66"/>
                    <a:pt x="4" y="58"/>
                    <a:pt x="4" y="58"/>
                  </a:cubicBezTo>
                  <a:cubicBezTo>
                    <a:pt x="0" y="0"/>
                    <a:pt x="0" y="0"/>
                    <a:pt x="0" y="0"/>
                  </a:cubicBezTo>
                  <a:lnTo>
                    <a:pt x="60" y="1"/>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48"/>
            <p:cNvSpPr/>
            <p:nvPr/>
          </p:nvSpPr>
          <p:spPr>
            <a:xfrm>
              <a:off x="4078413" y="4416413"/>
              <a:ext cx="185738" cy="249238"/>
            </a:xfrm>
            <a:custGeom>
              <a:avLst/>
              <a:gdLst/>
              <a:ahLst/>
              <a:cxnLst/>
              <a:rect l="l" t="t" r="r" b="b"/>
              <a:pathLst>
                <a:path w="51" h="68" extrusionOk="0">
                  <a:moveTo>
                    <a:pt x="0" y="0"/>
                  </a:moveTo>
                  <a:cubicBezTo>
                    <a:pt x="18" y="56"/>
                    <a:pt x="18" y="56"/>
                    <a:pt x="18" y="56"/>
                  </a:cubicBezTo>
                  <a:cubicBezTo>
                    <a:pt x="18" y="56"/>
                    <a:pt x="31" y="68"/>
                    <a:pt x="36" y="68"/>
                  </a:cubicBezTo>
                  <a:cubicBezTo>
                    <a:pt x="45" y="67"/>
                    <a:pt x="49" y="52"/>
                    <a:pt x="49" y="52"/>
                  </a:cubicBezTo>
                  <a:cubicBezTo>
                    <a:pt x="51" y="0"/>
                    <a:pt x="51" y="0"/>
                    <a:pt x="51" y="0"/>
                  </a:cubicBezTo>
                  <a:lnTo>
                    <a:pt x="0" y="0"/>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48"/>
            <p:cNvSpPr/>
            <p:nvPr/>
          </p:nvSpPr>
          <p:spPr>
            <a:xfrm>
              <a:off x="2981450" y="4606913"/>
              <a:ext cx="400050" cy="193675"/>
            </a:xfrm>
            <a:custGeom>
              <a:avLst/>
              <a:gdLst/>
              <a:ahLst/>
              <a:cxnLst/>
              <a:rect l="l" t="t" r="r" b="b"/>
              <a:pathLst>
                <a:path w="109" h="53" extrusionOk="0">
                  <a:moveTo>
                    <a:pt x="50" y="9"/>
                  </a:moveTo>
                  <a:cubicBezTo>
                    <a:pt x="2" y="48"/>
                    <a:pt x="2" y="48"/>
                    <a:pt x="2" y="48"/>
                  </a:cubicBezTo>
                  <a:cubicBezTo>
                    <a:pt x="0" y="49"/>
                    <a:pt x="2" y="52"/>
                    <a:pt x="5" y="52"/>
                  </a:cubicBezTo>
                  <a:cubicBezTo>
                    <a:pt x="75" y="53"/>
                    <a:pt x="75" y="53"/>
                    <a:pt x="75" y="53"/>
                  </a:cubicBezTo>
                  <a:cubicBezTo>
                    <a:pt x="77" y="53"/>
                    <a:pt x="78" y="52"/>
                    <a:pt x="79" y="51"/>
                  </a:cubicBezTo>
                  <a:cubicBezTo>
                    <a:pt x="84" y="40"/>
                    <a:pt x="84" y="40"/>
                    <a:pt x="84" y="40"/>
                  </a:cubicBezTo>
                  <a:cubicBezTo>
                    <a:pt x="86" y="37"/>
                    <a:pt x="89" y="37"/>
                    <a:pt x="88" y="40"/>
                  </a:cubicBezTo>
                  <a:cubicBezTo>
                    <a:pt x="91" y="51"/>
                    <a:pt x="91" y="51"/>
                    <a:pt x="91" y="51"/>
                  </a:cubicBezTo>
                  <a:cubicBezTo>
                    <a:pt x="91" y="52"/>
                    <a:pt x="108" y="52"/>
                    <a:pt x="108" y="50"/>
                  </a:cubicBezTo>
                  <a:cubicBezTo>
                    <a:pt x="109" y="41"/>
                    <a:pt x="107" y="11"/>
                    <a:pt x="105" y="2"/>
                  </a:cubicBezTo>
                  <a:cubicBezTo>
                    <a:pt x="105" y="1"/>
                    <a:pt x="104" y="0"/>
                    <a:pt x="102" y="0"/>
                  </a:cubicBezTo>
                  <a:cubicBezTo>
                    <a:pt x="102" y="0"/>
                    <a:pt x="102" y="0"/>
                    <a:pt x="102" y="0"/>
                  </a:cubicBezTo>
                  <a:cubicBezTo>
                    <a:pt x="100" y="0"/>
                    <a:pt x="99" y="0"/>
                    <a:pt x="98" y="1"/>
                  </a:cubicBezTo>
                  <a:cubicBezTo>
                    <a:pt x="93" y="5"/>
                    <a:pt x="78" y="19"/>
                    <a:pt x="70" y="16"/>
                  </a:cubicBezTo>
                  <a:cubicBezTo>
                    <a:pt x="65" y="15"/>
                    <a:pt x="58" y="11"/>
                    <a:pt x="56" y="9"/>
                  </a:cubicBezTo>
                  <a:cubicBezTo>
                    <a:pt x="54" y="8"/>
                    <a:pt x="51" y="8"/>
                    <a:pt x="50"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48"/>
            <p:cNvSpPr/>
            <p:nvPr/>
          </p:nvSpPr>
          <p:spPr>
            <a:xfrm>
              <a:off x="4110163" y="4595800"/>
              <a:ext cx="260350" cy="271463"/>
            </a:xfrm>
            <a:custGeom>
              <a:avLst/>
              <a:gdLst/>
              <a:ahLst/>
              <a:cxnLst/>
              <a:rect l="l" t="t" r="r" b="b"/>
              <a:pathLst>
                <a:path w="71" h="74" extrusionOk="0">
                  <a:moveTo>
                    <a:pt x="41" y="1"/>
                  </a:moveTo>
                  <a:cubicBezTo>
                    <a:pt x="68" y="46"/>
                    <a:pt x="68" y="46"/>
                    <a:pt x="68" y="46"/>
                  </a:cubicBezTo>
                  <a:cubicBezTo>
                    <a:pt x="71" y="50"/>
                    <a:pt x="69" y="56"/>
                    <a:pt x="64" y="59"/>
                  </a:cubicBezTo>
                  <a:cubicBezTo>
                    <a:pt x="55" y="64"/>
                    <a:pt x="48" y="74"/>
                    <a:pt x="43" y="74"/>
                  </a:cubicBezTo>
                  <a:cubicBezTo>
                    <a:pt x="34" y="74"/>
                    <a:pt x="19" y="64"/>
                    <a:pt x="10" y="60"/>
                  </a:cubicBezTo>
                  <a:cubicBezTo>
                    <a:pt x="4" y="58"/>
                    <a:pt x="0" y="54"/>
                    <a:pt x="0" y="49"/>
                  </a:cubicBezTo>
                  <a:cubicBezTo>
                    <a:pt x="7" y="4"/>
                    <a:pt x="7" y="4"/>
                    <a:pt x="7" y="4"/>
                  </a:cubicBezTo>
                  <a:cubicBezTo>
                    <a:pt x="7" y="3"/>
                    <a:pt x="8" y="3"/>
                    <a:pt x="9" y="4"/>
                  </a:cubicBezTo>
                  <a:cubicBezTo>
                    <a:pt x="19" y="13"/>
                    <a:pt x="19" y="13"/>
                    <a:pt x="19" y="13"/>
                  </a:cubicBezTo>
                  <a:cubicBezTo>
                    <a:pt x="22" y="16"/>
                    <a:pt x="32" y="16"/>
                    <a:pt x="34" y="12"/>
                  </a:cubicBezTo>
                  <a:cubicBezTo>
                    <a:pt x="35" y="9"/>
                    <a:pt x="39" y="1"/>
                    <a:pt x="39" y="1"/>
                  </a:cubicBezTo>
                  <a:cubicBezTo>
                    <a:pt x="40" y="0"/>
                    <a:pt x="40" y="0"/>
                    <a:pt x="41"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48"/>
            <p:cNvSpPr/>
            <p:nvPr/>
          </p:nvSpPr>
          <p:spPr>
            <a:xfrm>
              <a:off x="2883025" y="1655750"/>
              <a:ext cx="1674812" cy="2825750"/>
            </a:xfrm>
            <a:custGeom>
              <a:avLst/>
              <a:gdLst/>
              <a:ahLst/>
              <a:cxnLst/>
              <a:rect l="l" t="t" r="r" b="b"/>
              <a:pathLst>
                <a:path w="457" h="770" extrusionOk="0">
                  <a:moveTo>
                    <a:pt x="233" y="9"/>
                  </a:moveTo>
                  <a:cubicBezTo>
                    <a:pt x="255" y="47"/>
                    <a:pt x="266" y="75"/>
                    <a:pt x="279" y="124"/>
                  </a:cubicBezTo>
                  <a:cubicBezTo>
                    <a:pt x="293" y="181"/>
                    <a:pt x="450" y="659"/>
                    <a:pt x="457" y="762"/>
                  </a:cubicBezTo>
                  <a:cubicBezTo>
                    <a:pt x="439" y="767"/>
                    <a:pt x="320" y="766"/>
                    <a:pt x="309" y="765"/>
                  </a:cubicBezTo>
                  <a:cubicBezTo>
                    <a:pt x="273" y="663"/>
                    <a:pt x="183" y="329"/>
                    <a:pt x="167" y="264"/>
                  </a:cubicBezTo>
                  <a:cubicBezTo>
                    <a:pt x="165" y="254"/>
                    <a:pt x="149" y="256"/>
                    <a:pt x="151" y="266"/>
                  </a:cubicBezTo>
                  <a:cubicBezTo>
                    <a:pt x="159" y="340"/>
                    <a:pt x="206" y="652"/>
                    <a:pt x="230" y="765"/>
                  </a:cubicBezTo>
                  <a:cubicBezTo>
                    <a:pt x="221" y="770"/>
                    <a:pt x="85" y="769"/>
                    <a:pt x="74" y="768"/>
                  </a:cubicBezTo>
                  <a:cubicBezTo>
                    <a:pt x="62" y="641"/>
                    <a:pt x="0" y="161"/>
                    <a:pt x="94" y="5"/>
                  </a:cubicBezTo>
                  <a:cubicBezTo>
                    <a:pt x="137" y="0"/>
                    <a:pt x="189" y="7"/>
                    <a:pt x="233"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48"/>
            <p:cNvSpPr/>
            <p:nvPr/>
          </p:nvSpPr>
          <p:spPr>
            <a:xfrm>
              <a:off x="2424238" y="1549388"/>
              <a:ext cx="546100" cy="260350"/>
            </a:xfrm>
            <a:custGeom>
              <a:avLst/>
              <a:gdLst/>
              <a:ahLst/>
              <a:cxnLst/>
              <a:rect l="l" t="t" r="r" b="b"/>
              <a:pathLst>
                <a:path w="149" h="71" extrusionOk="0">
                  <a:moveTo>
                    <a:pt x="31" y="71"/>
                  </a:moveTo>
                  <a:cubicBezTo>
                    <a:pt x="31" y="71"/>
                    <a:pt x="94" y="58"/>
                    <a:pt x="149" y="36"/>
                  </a:cubicBezTo>
                  <a:cubicBezTo>
                    <a:pt x="134" y="25"/>
                    <a:pt x="119" y="13"/>
                    <a:pt x="105" y="0"/>
                  </a:cubicBezTo>
                  <a:cubicBezTo>
                    <a:pt x="40" y="35"/>
                    <a:pt x="40" y="35"/>
                    <a:pt x="40" y="35"/>
                  </a:cubicBezTo>
                  <a:cubicBezTo>
                    <a:pt x="37" y="36"/>
                    <a:pt x="38" y="41"/>
                    <a:pt x="0" y="55"/>
                  </a:cubicBezTo>
                  <a:lnTo>
                    <a:pt x="31" y="71"/>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48"/>
            <p:cNvSpPr/>
            <p:nvPr/>
          </p:nvSpPr>
          <p:spPr>
            <a:xfrm>
              <a:off x="2387725" y="1677975"/>
              <a:ext cx="184150" cy="69850"/>
            </a:xfrm>
            <a:custGeom>
              <a:avLst/>
              <a:gdLst/>
              <a:ahLst/>
              <a:cxnLst/>
              <a:rect l="l" t="t" r="r" b="b"/>
              <a:pathLst>
                <a:path w="50" h="19" extrusionOk="0">
                  <a:moveTo>
                    <a:pt x="50" y="0"/>
                  </a:moveTo>
                  <a:cubicBezTo>
                    <a:pt x="50" y="0"/>
                    <a:pt x="5" y="11"/>
                    <a:pt x="2" y="15"/>
                  </a:cubicBezTo>
                  <a:cubicBezTo>
                    <a:pt x="0" y="19"/>
                    <a:pt x="30" y="15"/>
                    <a:pt x="28" y="19"/>
                  </a:cubicBezTo>
                  <a:cubicBezTo>
                    <a:pt x="28" y="19"/>
                    <a:pt x="47" y="5"/>
                    <a:pt x="50" y="0"/>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48"/>
            <p:cNvSpPr/>
            <p:nvPr/>
          </p:nvSpPr>
          <p:spPr>
            <a:xfrm>
              <a:off x="2759200" y="917563"/>
              <a:ext cx="563563" cy="822325"/>
            </a:xfrm>
            <a:custGeom>
              <a:avLst/>
              <a:gdLst/>
              <a:ahLst/>
              <a:cxnLst/>
              <a:rect l="l" t="t" r="r" b="b"/>
              <a:pathLst>
                <a:path w="154" h="224" extrusionOk="0">
                  <a:moveTo>
                    <a:pt x="103" y="24"/>
                  </a:moveTo>
                  <a:cubicBezTo>
                    <a:pt x="92" y="47"/>
                    <a:pt x="50" y="146"/>
                    <a:pt x="50" y="146"/>
                  </a:cubicBezTo>
                  <a:cubicBezTo>
                    <a:pt x="0" y="173"/>
                    <a:pt x="0" y="173"/>
                    <a:pt x="0" y="173"/>
                  </a:cubicBezTo>
                  <a:cubicBezTo>
                    <a:pt x="33" y="224"/>
                    <a:pt x="33" y="224"/>
                    <a:pt x="33" y="224"/>
                  </a:cubicBezTo>
                  <a:cubicBezTo>
                    <a:pt x="33" y="224"/>
                    <a:pt x="80" y="213"/>
                    <a:pt x="103" y="192"/>
                  </a:cubicBezTo>
                  <a:cubicBezTo>
                    <a:pt x="126" y="172"/>
                    <a:pt x="154" y="38"/>
                    <a:pt x="154" y="6"/>
                  </a:cubicBezTo>
                  <a:cubicBezTo>
                    <a:pt x="154" y="6"/>
                    <a:pt x="115" y="0"/>
                    <a:pt x="103" y="2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48"/>
            <p:cNvSpPr/>
            <p:nvPr/>
          </p:nvSpPr>
          <p:spPr>
            <a:xfrm>
              <a:off x="3135438" y="885813"/>
              <a:ext cx="784225" cy="890588"/>
            </a:xfrm>
            <a:custGeom>
              <a:avLst/>
              <a:gdLst/>
              <a:ahLst/>
              <a:cxnLst/>
              <a:rect l="l" t="t" r="r" b="b"/>
              <a:pathLst>
                <a:path w="214" h="243" extrusionOk="0">
                  <a:moveTo>
                    <a:pt x="36" y="18"/>
                  </a:moveTo>
                  <a:cubicBezTo>
                    <a:pt x="37" y="21"/>
                    <a:pt x="0" y="109"/>
                    <a:pt x="2" y="139"/>
                  </a:cubicBezTo>
                  <a:cubicBezTo>
                    <a:pt x="3" y="169"/>
                    <a:pt x="24" y="220"/>
                    <a:pt x="22" y="224"/>
                  </a:cubicBezTo>
                  <a:cubicBezTo>
                    <a:pt x="22" y="224"/>
                    <a:pt x="46" y="243"/>
                    <a:pt x="174" y="222"/>
                  </a:cubicBezTo>
                  <a:cubicBezTo>
                    <a:pt x="214" y="188"/>
                    <a:pt x="179" y="70"/>
                    <a:pt x="166" y="33"/>
                  </a:cubicBezTo>
                  <a:cubicBezTo>
                    <a:pt x="166" y="33"/>
                    <a:pt x="125" y="1"/>
                    <a:pt x="114" y="0"/>
                  </a:cubicBezTo>
                  <a:cubicBezTo>
                    <a:pt x="114" y="0"/>
                    <a:pt x="87" y="33"/>
                    <a:pt x="36" y="1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48"/>
            <p:cNvSpPr/>
            <p:nvPr/>
          </p:nvSpPr>
          <p:spPr>
            <a:xfrm>
              <a:off x="1457450" y="682613"/>
              <a:ext cx="1608138" cy="1196975"/>
            </a:xfrm>
            <a:custGeom>
              <a:avLst/>
              <a:gdLst/>
              <a:ahLst/>
              <a:cxnLst/>
              <a:rect l="l" t="t" r="r" b="b"/>
              <a:pathLst>
                <a:path w="1013" h="754" extrusionOk="0">
                  <a:moveTo>
                    <a:pt x="215" y="472"/>
                  </a:moveTo>
                  <a:lnTo>
                    <a:pt x="0" y="31"/>
                  </a:lnTo>
                  <a:lnTo>
                    <a:pt x="450" y="0"/>
                  </a:lnTo>
                  <a:lnTo>
                    <a:pt x="1013" y="285"/>
                  </a:lnTo>
                  <a:lnTo>
                    <a:pt x="778" y="754"/>
                  </a:lnTo>
                  <a:lnTo>
                    <a:pt x="215" y="4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48"/>
            <p:cNvSpPr/>
            <p:nvPr/>
          </p:nvSpPr>
          <p:spPr>
            <a:xfrm>
              <a:off x="1457450" y="712775"/>
              <a:ext cx="315913" cy="333375"/>
            </a:xfrm>
            <a:custGeom>
              <a:avLst/>
              <a:gdLst/>
              <a:ahLst/>
              <a:cxnLst/>
              <a:rect l="l" t="t" r="r" b="b"/>
              <a:pathLst>
                <a:path w="86" h="91" extrusionOk="0">
                  <a:moveTo>
                    <a:pt x="49" y="77"/>
                  </a:moveTo>
                  <a:cubicBezTo>
                    <a:pt x="63" y="52"/>
                    <a:pt x="74" y="26"/>
                    <a:pt x="86" y="0"/>
                  </a:cubicBezTo>
                  <a:cubicBezTo>
                    <a:pt x="0" y="5"/>
                    <a:pt x="0" y="5"/>
                    <a:pt x="0" y="5"/>
                  </a:cubicBezTo>
                  <a:cubicBezTo>
                    <a:pt x="42" y="91"/>
                    <a:pt x="42" y="91"/>
                    <a:pt x="42" y="91"/>
                  </a:cubicBezTo>
                  <a:cubicBezTo>
                    <a:pt x="44" y="86"/>
                    <a:pt x="47" y="82"/>
                    <a:pt x="49" y="7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48"/>
            <p:cNvSpPr/>
            <p:nvPr/>
          </p:nvSpPr>
          <p:spPr>
            <a:xfrm>
              <a:off x="1813050" y="690550"/>
              <a:ext cx="3067050" cy="2103438"/>
            </a:xfrm>
            <a:custGeom>
              <a:avLst/>
              <a:gdLst/>
              <a:ahLst/>
              <a:cxnLst/>
              <a:rect l="l" t="t" r="r" b="b"/>
              <a:pathLst>
                <a:path w="1932" h="1325" extrusionOk="0">
                  <a:moveTo>
                    <a:pt x="0" y="472"/>
                  </a:moveTo>
                  <a:lnTo>
                    <a:pt x="235" y="0"/>
                  </a:lnTo>
                  <a:lnTo>
                    <a:pt x="1932" y="855"/>
                  </a:lnTo>
                  <a:lnTo>
                    <a:pt x="1697" y="1325"/>
                  </a:lnTo>
                  <a:lnTo>
                    <a:pt x="0" y="47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48"/>
            <p:cNvSpPr/>
            <p:nvPr/>
          </p:nvSpPr>
          <p:spPr>
            <a:xfrm>
              <a:off x="4268913" y="1927213"/>
              <a:ext cx="908050" cy="990600"/>
            </a:xfrm>
            <a:custGeom>
              <a:avLst/>
              <a:gdLst/>
              <a:ahLst/>
              <a:cxnLst/>
              <a:rect l="l" t="t" r="r" b="b"/>
              <a:pathLst>
                <a:path w="248" h="270" extrusionOk="0">
                  <a:moveTo>
                    <a:pt x="0" y="203"/>
                  </a:moveTo>
                  <a:cubicBezTo>
                    <a:pt x="102" y="0"/>
                    <a:pt x="102" y="0"/>
                    <a:pt x="102" y="0"/>
                  </a:cubicBezTo>
                  <a:cubicBezTo>
                    <a:pt x="204" y="51"/>
                    <a:pt x="204" y="51"/>
                    <a:pt x="204" y="51"/>
                  </a:cubicBezTo>
                  <a:cubicBezTo>
                    <a:pt x="235" y="67"/>
                    <a:pt x="248" y="105"/>
                    <a:pt x="232" y="137"/>
                  </a:cubicBezTo>
                  <a:cubicBezTo>
                    <a:pt x="187" y="226"/>
                    <a:pt x="187" y="226"/>
                    <a:pt x="187" y="226"/>
                  </a:cubicBezTo>
                  <a:cubicBezTo>
                    <a:pt x="171" y="258"/>
                    <a:pt x="133" y="270"/>
                    <a:pt x="102" y="255"/>
                  </a:cubicBezTo>
                  <a:lnTo>
                    <a:pt x="0" y="20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48"/>
            <p:cNvSpPr/>
            <p:nvPr/>
          </p:nvSpPr>
          <p:spPr>
            <a:xfrm>
              <a:off x="2135313" y="833425"/>
              <a:ext cx="517525" cy="327025"/>
            </a:xfrm>
            <a:custGeom>
              <a:avLst/>
              <a:gdLst/>
              <a:ahLst/>
              <a:cxnLst/>
              <a:rect l="l" t="t" r="r" b="b"/>
              <a:pathLst>
                <a:path w="141" h="89" extrusionOk="0">
                  <a:moveTo>
                    <a:pt x="10" y="31"/>
                  </a:moveTo>
                  <a:cubicBezTo>
                    <a:pt x="41" y="46"/>
                    <a:pt x="72" y="62"/>
                    <a:pt x="103" y="78"/>
                  </a:cubicBezTo>
                  <a:cubicBezTo>
                    <a:pt x="107" y="80"/>
                    <a:pt x="112" y="83"/>
                    <a:pt x="116" y="85"/>
                  </a:cubicBezTo>
                  <a:cubicBezTo>
                    <a:pt x="124" y="89"/>
                    <a:pt x="134" y="87"/>
                    <a:pt x="138" y="79"/>
                  </a:cubicBezTo>
                  <a:cubicBezTo>
                    <a:pt x="141" y="72"/>
                    <a:pt x="140" y="62"/>
                    <a:pt x="132" y="58"/>
                  </a:cubicBezTo>
                  <a:cubicBezTo>
                    <a:pt x="101" y="42"/>
                    <a:pt x="70" y="26"/>
                    <a:pt x="39" y="11"/>
                  </a:cubicBezTo>
                  <a:cubicBezTo>
                    <a:pt x="34" y="8"/>
                    <a:pt x="30" y="6"/>
                    <a:pt x="25" y="4"/>
                  </a:cubicBezTo>
                  <a:cubicBezTo>
                    <a:pt x="18" y="0"/>
                    <a:pt x="8" y="2"/>
                    <a:pt x="4" y="9"/>
                  </a:cubicBezTo>
                  <a:cubicBezTo>
                    <a:pt x="0" y="16"/>
                    <a:pt x="2" y="27"/>
                    <a:pt x="10"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48"/>
            <p:cNvSpPr/>
            <p:nvPr/>
          </p:nvSpPr>
          <p:spPr>
            <a:xfrm>
              <a:off x="4353050" y="1879588"/>
              <a:ext cx="347663" cy="576263"/>
            </a:xfrm>
            <a:custGeom>
              <a:avLst/>
              <a:gdLst/>
              <a:ahLst/>
              <a:cxnLst/>
              <a:rect l="l" t="t" r="r" b="b"/>
              <a:pathLst>
                <a:path w="95" h="157" extrusionOk="0">
                  <a:moveTo>
                    <a:pt x="65" y="9"/>
                  </a:moveTo>
                  <a:cubicBezTo>
                    <a:pt x="44" y="50"/>
                    <a:pt x="24" y="91"/>
                    <a:pt x="4" y="132"/>
                  </a:cubicBezTo>
                  <a:cubicBezTo>
                    <a:pt x="0" y="139"/>
                    <a:pt x="1" y="149"/>
                    <a:pt x="9" y="153"/>
                  </a:cubicBezTo>
                  <a:cubicBezTo>
                    <a:pt x="16" y="157"/>
                    <a:pt x="27" y="155"/>
                    <a:pt x="30" y="147"/>
                  </a:cubicBezTo>
                  <a:cubicBezTo>
                    <a:pt x="51" y="107"/>
                    <a:pt x="71" y="66"/>
                    <a:pt x="92" y="25"/>
                  </a:cubicBezTo>
                  <a:cubicBezTo>
                    <a:pt x="95" y="18"/>
                    <a:pt x="94" y="8"/>
                    <a:pt x="86" y="4"/>
                  </a:cubicBezTo>
                  <a:cubicBezTo>
                    <a:pt x="79" y="0"/>
                    <a:pt x="69" y="2"/>
                    <a:pt x="65"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48"/>
            <p:cNvSpPr/>
            <p:nvPr/>
          </p:nvSpPr>
          <p:spPr>
            <a:xfrm>
              <a:off x="3337050" y="1568438"/>
              <a:ext cx="927100" cy="352425"/>
            </a:xfrm>
            <a:custGeom>
              <a:avLst/>
              <a:gdLst/>
              <a:ahLst/>
              <a:cxnLst/>
              <a:rect l="l" t="t" r="r" b="b"/>
              <a:pathLst>
                <a:path w="253" h="96" extrusionOk="0">
                  <a:moveTo>
                    <a:pt x="104" y="71"/>
                  </a:moveTo>
                  <a:cubicBezTo>
                    <a:pt x="104" y="71"/>
                    <a:pt x="253" y="42"/>
                    <a:pt x="248" y="11"/>
                  </a:cubicBezTo>
                  <a:cubicBezTo>
                    <a:pt x="161" y="0"/>
                    <a:pt x="161" y="0"/>
                    <a:pt x="161" y="0"/>
                  </a:cubicBezTo>
                  <a:cubicBezTo>
                    <a:pt x="162" y="1"/>
                    <a:pt x="57" y="38"/>
                    <a:pt x="57" y="38"/>
                  </a:cubicBezTo>
                  <a:cubicBezTo>
                    <a:pt x="57" y="38"/>
                    <a:pt x="0" y="64"/>
                    <a:pt x="6" y="70"/>
                  </a:cubicBezTo>
                  <a:cubicBezTo>
                    <a:pt x="10" y="73"/>
                    <a:pt x="37" y="56"/>
                    <a:pt x="36" y="59"/>
                  </a:cubicBezTo>
                  <a:cubicBezTo>
                    <a:pt x="35" y="59"/>
                    <a:pt x="9" y="73"/>
                    <a:pt x="10" y="77"/>
                  </a:cubicBezTo>
                  <a:cubicBezTo>
                    <a:pt x="11" y="84"/>
                    <a:pt x="42" y="66"/>
                    <a:pt x="44" y="68"/>
                  </a:cubicBezTo>
                  <a:cubicBezTo>
                    <a:pt x="44" y="68"/>
                    <a:pt x="15" y="82"/>
                    <a:pt x="18" y="85"/>
                  </a:cubicBezTo>
                  <a:cubicBezTo>
                    <a:pt x="20" y="88"/>
                    <a:pt x="52" y="74"/>
                    <a:pt x="52" y="76"/>
                  </a:cubicBezTo>
                  <a:cubicBezTo>
                    <a:pt x="53" y="77"/>
                    <a:pt x="30" y="87"/>
                    <a:pt x="33" y="91"/>
                  </a:cubicBezTo>
                  <a:cubicBezTo>
                    <a:pt x="36" y="96"/>
                    <a:pt x="104" y="71"/>
                    <a:pt x="104" y="71"/>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48"/>
            <p:cNvSpPr/>
            <p:nvPr/>
          </p:nvSpPr>
          <p:spPr>
            <a:xfrm>
              <a:off x="3359275" y="1697025"/>
              <a:ext cx="231775" cy="53975"/>
            </a:xfrm>
            <a:custGeom>
              <a:avLst/>
              <a:gdLst/>
              <a:ahLst/>
              <a:cxnLst/>
              <a:rect l="l" t="t" r="r" b="b"/>
              <a:pathLst>
                <a:path w="63" h="15" extrusionOk="0">
                  <a:moveTo>
                    <a:pt x="34" y="14"/>
                  </a:moveTo>
                  <a:cubicBezTo>
                    <a:pt x="34" y="14"/>
                    <a:pt x="0" y="15"/>
                    <a:pt x="6" y="11"/>
                  </a:cubicBezTo>
                  <a:cubicBezTo>
                    <a:pt x="13" y="8"/>
                    <a:pt x="63" y="0"/>
                    <a:pt x="63" y="0"/>
                  </a:cubicBezTo>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48"/>
            <p:cNvSpPr/>
            <p:nvPr/>
          </p:nvSpPr>
          <p:spPr>
            <a:xfrm>
              <a:off x="3549775" y="819138"/>
              <a:ext cx="714375" cy="811213"/>
            </a:xfrm>
            <a:custGeom>
              <a:avLst/>
              <a:gdLst/>
              <a:ahLst/>
              <a:cxnLst/>
              <a:rect l="l" t="t" r="r" b="b"/>
              <a:pathLst>
                <a:path w="195" h="221" extrusionOk="0">
                  <a:moveTo>
                    <a:pt x="0" y="51"/>
                  </a:moveTo>
                  <a:cubicBezTo>
                    <a:pt x="0" y="51"/>
                    <a:pt x="28" y="98"/>
                    <a:pt x="43" y="118"/>
                  </a:cubicBezTo>
                  <a:cubicBezTo>
                    <a:pt x="58" y="137"/>
                    <a:pt x="100" y="202"/>
                    <a:pt x="100" y="202"/>
                  </a:cubicBezTo>
                  <a:cubicBezTo>
                    <a:pt x="195" y="221"/>
                    <a:pt x="195" y="221"/>
                    <a:pt x="195" y="221"/>
                  </a:cubicBezTo>
                  <a:cubicBezTo>
                    <a:pt x="195" y="221"/>
                    <a:pt x="92" y="0"/>
                    <a:pt x="0" y="51"/>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48"/>
            <p:cNvSpPr/>
            <p:nvPr/>
          </p:nvSpPr>
          <p:spPr>
            <a:xfrm>
              <a:off x="2424238" y="1685913"/>
              <a:ext cx="66675" cy="90488"/>
            </a:xfrm>
            <a:custGeom>
              <a:avLst/>
              <a:gdLst/>
              <a:ahLst/>
              <a:cxnLst/>
              <a:rect l="l" t="t" r="r" b="b"/>
              <a:pathLst>
                <a:path w="18" h="25" extrusionOk="0">
                  <a:moveTo>
                    <a:pt x="12" y="6"/>
                  </a:moveTo>
                  <a:cubicBezTo>
                    <a:pt x="0" y="18"/>
                    <a:pt x="0" y="18"/>
                    <a:pt x="0" y="18"/>
                  </a:cubicBezTo>
                  <a:cubicBezTo>
                    <a:pt x="0" y="18"/>
                    <a:pt x="2" y="25"/>
                    <a:pt x="7" y="24"/>
                  </a:cubicBezTo>
                  <a:cubicBezTo>
                    <a:pt x="12" y="24"/>
                    <a:pt x="18" y="11"/>
                    <a:pt x="18" y="8"/>
                  </a:cubicBezTo>
                  <a:cubicBezTo>
                    <a:pt x="18" y="0"/>
                    <a:pt x="12" y="6"/>
                    <a:pt x="12" y="6"/>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48"/>
            <p:cNvSpPr/>
            <p:nvPr/>
          </p:nvSpPr>
          <p:spPr>
            <a:xfrm>
              <a:off x="2457575" y="1697025"/>
              <a:ext cx="52388" cy="98425"/>
            </a:xfrm>
            <a:custGeom>
              <a:avLst/>
              <a:gdLst/>
              <a:ahLst/>
              <a:cxnLst/>
              <a:rect l="l" t="t" r="r" b="b"/>
              <a:pathLst>
                <a:path w="14" h="27" extrusionOk="0">
                  <a:moveTo>
                    <a:pt x="8" y="7"/>
                  </a:moveTo>
                  <a:cubicBezTo>
                    <a:pt x="0" y="21"/>
                    <a:pt x="0" y="21"/>
                    <a:pt x="0" y="21"/>
                  </a:cubicBezTo>
                  <a:cubicBezTo>
                    <a:pt x="0" y="21"/>
                    <a:pt x="3" y="27"/>
                    <a:pt x="8" y="25"/>
                  </a:cubicBezTo>
                  <a:cubicBezTo>
                    <a:pt x="13" y="24"/>
                    <a:pt x="14" y="10"/>
                    <a:pt x="13"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48"/>
            <p:cNvSpPr/>
            <p:nvPr/>
          </p:nvSpPr>
          <p:spPr>
            <a:xfrm>
              <a:off x="2482975" y="1711313"/>
              <a:ext cx="55563" cy="98425"/>
            </a:xfrm>
            <a:custGeom>
              <a:avLst/>
              <a:gdLst/>
              <a:ahLst/>
              <a:cxnLst/>
              <a:rect l="l" t="t" r="r" b="b"/>
              <a:pathLst>
                <a:path w="15" h="27" extrusionOk="0">
                  <a:moveTo>
                    <a:pt x="8" y="7"/>
                  </a:moveTo>
                  <a:cubicBezTo>
                    <a:pt x="0" y="21"/>
                    <a:pt x="0" y="21"/>
                    <a:pt x="0" y="21"/>
                  </a:cubicBezTo>
                  <a:cubicBezTo>
                    <a:pt x="0" y="21"/>
                    <a:pt x="3" y="27"/>
                    <a:pt x="8" y="26"/>
                  </a:cubicBezTo>
                  <a:cubicBezTo>
                    <a:pt x="13" y="24"/>
                    <a:pt x="15" y="10"/>
                    <a:pt x="14"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48"/>
            <p:cNvSpPr/>
            <p:nvPr/>
          </p:nvSpPr>
          <p:spPr>
            <a:xfrm>
              <a:off x="2509963" y="1744650"/>
              <a:ext cx="39688" cy="79375"/>
            </a:xfrm>
            <a:custGeom>
              <a:avLst/>
              <a:gdLst/>
              <a:ahLst/>
              <a:cxnLst/>
              <a:rect l="l" t="t" r="r" b="b"/>
              <a:pathLst>
                <a:path w="11" h="22" extrusionOk="0">
                  <a:moveTo>
                    <a:pt x="6" y="6"/>
                  </a:moveTo>
                  <a:cubicBezTo>
                    <a:pt x="0" y="17"/>
                    <a:pt x="0" y="17"/>
                    <a:pt x="0" y="17"/>
                  </a:cubicBezTo>
                  <a:cubicBezTo>
                    <a:pt x="0" y="17"/>
                    <a:pt x="2" y="22"/>
                    <a:pt x="6" y="20"/>
                  </a:cubicBezTo>
                  <a:cubicBezTo>
                    <a:pt x="10" y="19"/>
                    <a:pt x="11" y="8"/>
                    <a:pt x="11" y="6"/>
                  </a:cubicBezTo>
                  <a:cubicBezTo>
                    <a:pt x="9" y="0"/>
                    <a:pt x="6" y="6"/>
                    <a:pt x="6" y="6"/>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54" name="Google Shape;1754;p48"/>
          <p:cNvGrpSpPr/>
          <p:nvPr/>
        </p:nvGrpSpPr>
        <p:grpSpPr>
          <a:xfrm>
            <a:off x="5586321" y="2341974"/>
            <a:ext cx="1546616" cy="2145001"/>
            <a:chOff x="1454325" y="1127448"/>
            <a:chExt cx="2591950" cy="3595375"/>
          </a:xfrm>
        </p:grpSpPr>
        <p:sp>
          <p:nvSpPr>
            <p:cNvPr id="1755" name="Google Shape;1755;p48"/>
            <p:cNvSpPr/>
            <p:nvPr/>
          </p:nvSpPr>
          <p:spPr>
            <a:xfrm>
              <a:off x="1454325" y="2432407"/>
              <a:ext cx="803247" cy="685199"/>
            </a:xfrm>
            <a:custGeom>
              <a:avLst/>
              <a:gdLst/>
              <a:ahLst/>
              <a:cxnLst/>
              <a:rect l="l" t="t" r="r" b="b"/>
              <a:pathLst>
                <a:path w="626" h="534" extrusionOk="0">
                  <a:moveTo>
                    <a:pt x="626" y="278"/>
                  </a:moveTo>
                  <a:lnTo>
                    <a:pt x="466" y="534"/>
                  </a:lnTo>
                  <a:lnTo>
                    <a:pt x="291" y="426"/>
                  </a:lnTo>
                  <a:lnTo>
                    <a:pt x="268" y="460"/>
                  </a:lnTo>
                  <a:lnTo>
                    <a:pt x="0" y="292"/>
                  </a:lnTo>
                  <a:lnTo>
                    <a:pt x="23" y="259"/>
                  </a:lnTo>
                  <a:lnTo>
                    <a:pt x="83" y="160"/>
                  </a:lnTo>
                  <a:lnTo>
                    <a:pt x="182" y="0"/>
                  </a:lnTo>
                  <a:lnTo>
                    <a:pt x="626" y="278"/>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48"/>
            <p:cNvSpPr/>
            <p:nvPr/>
          </p:nvSpPr>
          <p:spPr>
            <a:xfrm>
              <a:off x="2994097" y="4384072"/>
              <a:ext cx="350299" cy="314371"/>
            </a:xfrm>
            <a:custGeom>
              <a:avLst/>
              <a:gdLst/>
              <a:ahLst/>
              <a:cxnLst/>
              <a:rect l="l" t="t" r="r" b="b"/>
              <a:pathLst>
                <a:path w="273" h="245" extrusionOk="0">
                  <a:moveTo>
                    <a:pt x="0" y="10"/>
                  </a:moveTo>
                  <a:lnTo>
                    <a:pt x="14" y="190"/>
                  </a:lnTo>
                  <a:lnTo>
                    <a:pt x="273" y="245"/>
                  </a:lnTo>
                  <a:lnTo>
                    <a:pt x="141" y="111"/>
                  </a:lnTo>
                  <a:lnTo>
                    <a:pt x="109" y="0"/>
                  </a:lnTo>
                  <a:lnTo>
                    <a:pt x="0" y="10"/>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48"/>
            <p:cNvSpPr/>
            <p:nvPr/>
          </p:nvSpPr>
          <p:spPr>
            <a:xfrm>
              <a:off x="2964585" y="4505971"/>
              <a:ext cx="445251" cy="214286"/>
            </a:xfrm>
            <a:custGeom>
              <a:avLst/>
              <a:gdLst/>
              <a:ahLst/>
              <a:cxnLst/>
              <a:rect l="l" t="t" r="r" b="b"/>
              <a:pathLst>
                <a:path w="347" h="167" extrusionOk="0">
                  <a:moveTo>
                    <a:pt x="164" y="0"/>
                  </a:moveTo>
                  <a:lnTo>
                    <a:pt x="347" y="162"/>
                  </a:lnTo>
                  <a:lnTo>
                    <a:pt x="0" y="167"/>
                  </a:lnTo>
                  <a:lnTo>
                    <a:pt x="23" y="2"/>
                  </a:lnTo>
                  <a:lnTo>
                    <a:pt x="93" y="69"/>
                  </a:lnTo>
                  <a:lnTo>
                    <a:pt x="16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48"/>
            <p:cNvSpPr/>
            <p:nvPr/>
          </p:nvSpPr>
          <p:spPr>
            <a:xfrm>
              <a:off x="3175021" y="4530351"/>
              <a:ext cx="44910" cy="32079"/>
            </a:xfrm>
            <a:custGeom>
              <a:avLst/>
              <a:gdLst/>
              <a:ahLst/>
              <a:cxnLst/>
              <a:rect l="l" t="t" r="r" b="b"/>
              <a:pathLst>
                <a:path w="35" h="25" extrusionOk="0">
                  <a:moveTo>
                    <a:pt x="3" y="25"/>
                  </a:moveTo>
                  <a:lnTo>
                    <a:pt x="0" y="20"/>
                  </a:lnTo>
                  <a:lnTo>
                    <a:pt x="33" y="0"/>
                  </a:lnTo>
                  <a:lnTo>
                    <a:pt x="35" y="4"/>
                  </a:lnTo>
                  <a:lnTo>
                    <a:pt x="3"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48"/>
            <p:cNvSpPr/>
            <p:nvPr/>
          </p:nvSpPr>
          <p:spPr>
            <a:xfrm>
              <a:off x="3210949" y="4548315"/>
              <a:ext cx="44910" cy="32079"/>
            </a:xfrm>
            <a:custGeom>
              <a:avLst/>
              <a:gdLst/>
              <a:ahLst/>
              <a:cxnLst/>
              <a:rect l="l" t="t" r="r" b="b"/>
              <a:pathLst>
                <a:path w="35" h="25" extrusionOk="0">
                  <a:moveTo>
                    <a:pt x="5" y="25"/>
                  </a:moveTo>
                  <a:lnTo>
                    <a:pt x="0" y="20"/>
                  </a:lnTo>
                  <a:lnTo>
                    <a:pt x="32" y="0"/>
                  </a:lnTo>
                  <a:lnTo>
                    <a:pt x="35" y="4"/>
                  </a:lnTo>
                  <a:lnTo>
                    <a:pt x="5"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48"/>
            <p:cNvSpPr/>
            <p:nvPr/>
          </p:nvSpPr>
          <p:spPr>
            <a:xfrm>
              <a:off x="2283236" y="4431548"/>
              <a:ext cx="343882" cy="282292"/>
            </a:xfrm>
            <a:custGeom>
              <a:avLst/>
              <a:gdLst/>
              <a:ahLst/>
              <a:cxnLst/>
              <a:rect l="l" t="t" r="r" b="b"/>
              <a:pathLst>
                <a:path w="268" h="220" extrusionOk="0">
                  <a:moveTo>
                    <a:pt x="245" y="7"/>
                  </a:moveTo>
                  <a:lnTo>
                    <a:pt x="268" y="160"/>
                  </a:lnTo>
                  <a:lnTo>
                    <a:pt x="0" y="220"/>
                  </a:lnTo>
                  <a:lnTo>
                    <a:pt x="144" y="84"/>
                  </a:lnTo>
                  <a:lnTo>
                    <a:pt x="134" y="0"/>
                  </a:lnTo>
                  <a:lnTo>
                    <a:pt x="245" y="7"/>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48"/>
            <p:cNvSpPr/>
            <p:nvPr/>
          </p:nvSpPr>
          <p:spPr>
            <a:xfrm>
              <a:off x="2248591" y="4526501"/>
              <a:ext cx="396492" cy="196322"/>
            </a:xfrm>
            <a:custGeom>
              <a:avLst/>
              <a:gdLst/>
              <a:ahLst/>
              <a:cxnLst/>
              <a:rect l="l" t="t" r="r" b="b"/>
              <a:pathLst>
                <a:path w="309" h="153" extrusionOk="0">
                  <a:moveTo>
                    <a:pt x="159" y="0"/>
                  </a:moveTo>
                  <a:lnTo>
                    <a:pt x="0" y="153"/>
                  </a:lnTo>
                  <a:lnTo>
                    <a:pt x="309" y="151"/>
                  </a:lnTo>
                  <a:lnTo>
                    <a:pt x="286" y="7"/>
                  </a:lnTo>
                  <a:lnTo>
                    <a:pt x="238" y="72"/>
                  </a:lnTo>
                  <a:lnTo>
                    <a:pt x="15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48"/>
            <p:cNvSpPr/>
            <p:nvPr/>
          </p:nvSpPr>
          <p:spPr>
            <a:xfrm>
              <a:off x="2411550" y="4550881"/>
              <a:ext cx="43627" cy="29513"/>
            </a:xfrm>
            <a:custGeom>
              <a:avLst/>
              <a:gdLst/>
              <a:ahLst/>
              <a:cxnLst/>
              <a:rect l="l" t="t" r="r" b="b"/>
              <a:pathLst>
                <a:path w="34" h="23" extrusionOk="0">
                  <a:moveTo>
                    <a:pt x="32" y="23"/>
                  </a:moveTo>
                  <a:lnTo>
                    <a:pt x="0" y="4"/>
                  </a:lnTo>
                  <a:lnTo>
                    <a:pt x="2" y="0"/>
                  </a:lnTo>
                  <a:lnTo>
                    <a:pt x="34"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48"/>
            <p:cNvSpPr/>
            <p:nvPr/>
          </p:nvSpPr>
          <p:spPr>
            <a:xfrm>
              <a:off x="2375622" y="4568845"/>
              <a:ext cx="44910" cy="29513"/>
            </a:xfrm>
            <a:custGeom>
              <a:avLst/>
              <a:gdLst/>
              <a:ahLst/>
              <a:cxnLst/>
              <a:rect l="l" t="t" r="r" b="b"/>
              <a:pathLst>
                <a:path w="35" h="23" extrusionOk="0">
                  <a:moveTo>
                    <a:pt x="32" y="23"/>
                  </a:moveTo>
                  <a:lnTo>
                    <a:pt x="0" y="4"/>
                  </a:lnTo>
                  <a:lnTo>
                    <a:pt x="2" y="0"/>
                  </a:lnTo>
                  <a:lnTo>
                    <a:pt x="35"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48"/>
            <p:cNvSpPr/>
            <p:nvPr/>
          </p:nvSpPr>
          <p:spPr>
            <a:xfrm>
              <a:off x="2162620" y="2230953"/>
              <a:ext cx="1032931" cy="2224974"/>
            </a:xfrm>
            <a:custGeom>
              <a:avLst/>
              <a:gdLst/>
              <a:ahLst/>
              <a:cxnLst/>
              <a:rect l="l" t="t" r="r" b="b"/>
              <a:pathLst>
                <a:path w="349" h="750" extrusionOk="0">
                  <a:moveTo>
                    <a:pt x="110" y="0"/>
                  </a:moveTo>
                  <a:cubicBezTo>
                    <a:pt x="243" y="13"/>
                    <a:pt x="243" y="13"/>
                    <a:pt x="243" y="13"/>
                  </a:cubicBezTo>
                  <a:cubicBezTo>
                    <a:pt x="243" y="13"/>
                    <a:pt x="262" y="26"/>
                    <a:pt x="280" y="98"/>
                  </a:cubicBezTo>
                  <a:cubicBezTo>
                    <a:pt x="303" y="186"/>
                    <a:pt x="338" y="413"/>
                    <a:pt x="349" y="742"/>
                  </a:cubicBezTo>
                  <a:cubicBezTo>
                    <a:pt x="193" y="744"/>
                    <a:pt x="193" y="744"/>
                    <a:pt x="193" y="744"/>
                  </a:cubicBezTo>
                  <a:cubicBezTo>
                    <a:pt x="193" y="243"/>
                    <a:pt x="193" y="243"/>
                    <a:pt x="193" y="243"/>
                  </a:cubicBezTo>
                  <a:cubicBezTo>
                    <a:pt x="191" y="236"/>
                    <a:pt x="180" y="238"/>
                    <a:pt x="180" y="245"/>
                  </a:cubicBezTo>
                  <a:cubicBezTo>
                    <a:pt x="157" y="750"/>
                    <a:pt x="157" y="750"/>
                    <a:pt x="157" y="750"/>
                  </a:cubicBezTo>
                  <a:cubicBezTo>
                    <a:pt x="0" y="746"/>
                    <a:pt x="0" y="746"/>
                    <a:pt x="0" y="746"/>
                  </a:cubicBezTo>
                  <a:cubicBezTo>
                    <a:pt x="0" y="746"/>
                    <a:pt x="47" y="198"/>
                    <a:pt x="69" y="112"/>
                  </a:cubicBezTo>
                  <a:cubicBezTo>
                    <a:pt x="90" y="31"/>
                    <a:pt x="110" y="0"/>
                    <a:pt x="11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48"/>
            <p:cNvSpPr/>
            <p:nvPr/>
          </p:nvSpPr>
          <p:spPr>
            <a:xfrm>
              <a:off x="2855518" y="1471331"/>
              <a:ext cx="106501" cy="160394"/>
            </a:xfrm>
            <a:custGeom>
              <a:avLst/>
              <a:gdLst/>
              <a:ahLst/>
              <a:cxnLst/>
              <a:rect l="l" t="t" r="r" b="b"/>
              <a:pathLst>
                <a:path w="36" h="54" extrusionOk="0">
                  <a:moveTo>
                    <a:pt x="18" y="54"/>
                  </a:moveTo>
                  <a:cubicBezTo>
                    <a:pt x="17" y="54"/>
                    <a:pt x="16" y="54"/>
                    <a:pt x="16" y="54"/>
                  </a:cubicBezTo>
                  <a:cubicBezTo>
                    <a:pt x="11" y="54"/>
                    <a:pt x="7" y="52"/>
                    <a:pt x="4" y="48"/>
                  </a:cubicBezTo>
                  <a:cubicBezTo>
                    <a:pt x="1" y="45"/>
                    <a:pt x="0" y="40"/>
                    <a:pt x="0" y="35"/>
                  </a:cubicBezTo>
                  <a:cubicBezTo>
                    <a:pt x="1" y="27"/>
                    <a:pt x="17" y="4"/>
                    <a:pt x="18" y="3"/>
                  </a:cubicBezTo>
                  <a:cubicBezTo>
                    <a:pt x="19" y="0"/>
                    <a:pt x="19" y="0"/>
                    <a:pt x="19" y="0"/>
                  </a:cubicBezTo>
                  <a:cubicBezTo>
                    <a:pt x="21" y="3"/>
                    <a:pt x="21" y="3"/>
                    <a:pt x="21" y="3"/>
                  </a:cubicBezTo>
                  <a:cubicBezTo>
                    <a:pt x="22" y="5"/>
                    <a:pt x="36" y="30"/>
                    <a:pt x="35" y="39"/>
                  </a:cubicBezTo>
                  <a:cubicBezTo>
                    <a:pt x="34" y="43"/>
                    <a:pt x="32" y="48"/>
                    <a:pt x="28" y="50"/>
                  </a:cubicBezTo>
                  <a:cubicBezTo>
                    <a:pt x="25" y="53"/>
                    <a:pt x="21" y="54"/>
                    <a:pt x="18" y="54"/>
                  </a:cubicBezTo>
                  <a:close/>
                  <a:moveTo>
                    <a:pt x="19" y="7"/>
                  </a:moveTo>
                  <a:cubicBezTo>
                    <a:pt x="14" y="15"/>
                    <a:pt x="4" y="30"/>
                    <a:pt x="4" y="36"/>
                  </a:cubicBezTo>
                  <a:cubicBezTo>
                    <a:pt x="3" y="43"/>
                    <a:pt x="9" y="50"/>
                    <a:pt x="16" y="51"/>
                  </a:cubicBezTo>
                  <a:cubicBezTo>
                    <a:pt x="20" y="51"/>
                    <a:pt x="23" y="50"/>
                    <a:pt x="26" y="48"/>
                  </a:cubicBezTo>
                  <a:cubicBezTo>
                    <a:pt x="29" y="45"/>
                    <a:pt x="31" y="42"/>
                    <a:pt x="31" y="39"/>
                  </a:cubicBezTo>
                  <a:cubicBezTo>
                    <a:pt x="32" y="33"/>
                    <a:pt x="23" y="16"/>
                    <a:pt x="19" y="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48"/>
            <p:cNvSpPr/>
            <p:nvPr/>
          </p:nvSpPr>
          <p:spPr>
            <a:xfrm>
              <a:off x="2624552" y="1389209"/>
              <a:ext cx="1419156" cy="667236"/>
            </a:xfrm>
            <a:custGeom>
              <a:avLst/>
              <a:gdLst/>
              <a:ahLst/>
              <a:cxnLst/>
              <a:rect l="l" t="t" r="r" b="b"/>
              <a:pathLst>
                <a:path w="479" h="225" extrusionOk="0">
                  <a:moveTo>
                    <a:pt x="472" y="36"/>
                  </a:moveTo>
                  <a:cubicBezTo>
                    <a:pt x="457" y="47"/>
                    <a:pt x="439" y="66"/>
                    <a:pt x="405" y="82"/>
                  </a:cubicBezTo>
                  <a:cubicBezTo>
                    <a:pt x="405" y="82"/>
                    <a:pt x="308" y="165"/>
                    <a:pt x="270" y="185"/>
                  </a:cubicBezTo>
                  <a:cubicBezTo>
                    <a:pt x="230" y="206"/>
                    <a:pt x="143" y="225"/>
                    <a:pt x="40" y="178"/>
                  </a:cubicBezTo>
                  <a:cubicBezTo>
                    <a:pt x="40" y="178"/>
                    <a:pt x="0" y="156"/>
                    <a:pt x="24" y="125"/>
                  </a:cubicBezTo>
                  <a:cubicBezTo>
                    <a:pt x="48" y="93"/>
                    <a:pt x="77" y="107"/>
                    <a:pt x="77" y="107"/>
                  </a:cubicBezTo>
                  <a:cubicBezTo>
                    <a:pt x="148" y="154"/>
                    <a:pt x="179" y="154"/>
                    <a:pt x="247" y="135"/>
                  </a:cubicBezTo>
                  <a:cubicBezTo>
                    <a:pt x="377" y="58"/>
                    <a:pt x="377" y="58"/>
                    <a:pt x="377" y="58"/>
                  </a:cubicBezTo>
                  <a:cubicBezTo>
                    <a:pt x="386" y="52"/>
                    <a:pt x="384" y="49"/>
                    <a:pt x="390" y="40"/>
                  </a:cubicBezTo>
                  <a:cubicBezTo>
                    <a:pt x="400" y="27"/>
                    <a:pt x="414" y="7"/>
                    <a:pt x="418" y="6"/>
                  </a:cubicBezTo>
                  <a:cubicBezTo>
                    <a:pt x="423" y="4"/>
                    <a:pt x="405" y="36"/>
                    <a:pt x="405" y="36"/>
                  </a:cubicBezTo>
                  <a:cubicBezTo>
                    <a:pt x="405" y="36"/>
                    <a:pt x="451" y="2"/>
                    <a:pt x="457" y="1"/>
                  </a:cubicBezTo>
                  <a:cubicBezTo>
                    <a:pt x="462" y="0"/>
                    <a:pt x="428" y="34"/>
                    <a:pt x="428" y="34"/>
                  </a:cubicBezTo>
                  <a:cubicBezTo>
                    <a:pt x="472" y="7"/>
                    <a:pt x="472" y="7"/>
                    <a:pt x="472" y="7"/>
                  </a:cubicBezTo>
                  <a:cubicBezTo>
                    <a:pt x="473" y="7"/>
                    <a:pt x="474" y="8"/>
                    <a:pt x="473" y="9"/>
                  </a:cubicBezTo>
                  <a:cubicBezTo>
                    <a:pt x="437" y="44"/>
                    <a:pt x="437" y="44"/>
                    <a:pt x="437" y="44"/>
                  </a:cubicBezTo>
                  <a:cubicBezTo>
                    <a:pt x="473" y="23"/>
                    <a:pt x="473" y="23"/>
                    <a:pt x="473" y="23"/>
                  </a:cubicBezTo>
                  <a:cubicBezTo>
                    <a:pt x="474" y="23"/>
                    <a:pt x="479" y="22"/>
                    <a:pt x="478" y="23"/>
                  </a:cubicBezTo>
                  <a:cubicBezTo>
                    <a:pt x="439" y="55"/>
                    <a:pt x="439" y="55"/>
                    <a:pt x="439" y="55"/>
                  </a:cubicBezTo>
                  <a:cubicBezTo>
                    <a:pt x="471" y="33"/>
                    <a:pt x="471" y="33"/>
                    <a:pt x="471" y="33"/>
                  </a:cubicBezTo>
                  <a:cubicBezTo>
                    <a:pt x="471" y="33"/>
                    <a:pt x="474" y="34"/>
                    <a:pt x="472" y="36"/>
                  </a:cubicBez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48"/>
            <p:cNvSpPr/>
            <p:nvPr/>
          </p:nvSpPr>
          <p:spPr>
            <a:xfrm>
              <a:off x="2663046" y="1382793"/>
              <a:ext cx="1383228" cy="694182"/>
            </a:xfrm>
            <a:custGeom>
              <a:avLst/>
              <a:gdLst/>
              <a:ahLst/>
              <a:cxnLst/>
              <a:rect l="l" t="t" r="r" b="b"/>
              <a:pathLst>
                <a:path w="467" h="234" extrusionOk="0">
                  <a:moveTo>
                    <a:pt x="155" y="211"/>
                  </a:moveTo>
                  <a:cubicBezTo>
                    <a:pt x="119" y="211"/>
                    <a:pt x="75" y="204"/>
                    <a:pt x="27" y="181"/>
                  </a:cubicBezTo>
                  <a:cubicBezTo>
                    <a:pt x="26" y="181"/>
                    <a:pt x="6" y="170"/>
                    <a:pt x="2" y="152"/>
                  </a:cubicBezTo>
                  <a:cubicBezTo>
                    <a:pt x="0" y="143"/>
                    <a:pt x="3" y="134"/>
                    <a:pt x="10" y="125"/>
                  </a:cubicBezTo>
                  <a:cubicBezTo>
                    <a:pt x="34" y="93"/>
                    <a:pt x="65" y="107"/>
                    <a:pt x="65" y="107"/>
                  </a:cubicBezTo>
                  <a:cubicBezTo>
                    <a:pt x="135" y="153"/>
                    <a:pt x="165" y="154"/>
                    <a:pt x="233" y="135"/>
                  </a:cubicBezTo>
                  <a:cubicBezTo>
                    <a:pt x="363" y="58"/>
                    <a:pt x="363" y="58"/>
                    <a:pt x="363" y="58"/>
                  </a:cubicBezTo>
                  <a:cubicBezTo>
                    <a:pt x="368" y="55"/>
                    <a:pt x="369" y="52"/>
                    <a:pt x="371" y="49"/>
                  </a:cubicBezTo>
                  <a:cubicBezTo>
                    <a:pt x="372" y="47"/>
                    <a:pt x="373" y="44"/>
                    <a:pt x="376" y="41"/>
                  </a:cubicBezTo>
                  <a:cubicBezTo>
                    <a:pt x="399" y="8"/>
                    <a:pt x="403" y="6"/>
                    <a:pt x="404" y="6"/>
                  </a:cubicBezTo>
                  <a:cubicBezTo>
                    <a:pt x="405" y="6"/>
                    <a:pt x="406" y="6"/>
                    <a:pt x="407" y="7"/>
                  </a:cubicBezTo>
                  <a:cubicBezTo>
                    <a:pt x="408" y="8"/>
                    <a:pt x="410" y="10"/>
                    <a:pt x="398" y="31"/>
                  </a:cubicBezTo>
                  <a:cubicBezTo>
                    <a:pt x="412" y="21"/>
                    <a:pt x="439" y="2"/>
                    <a:pt x="443" y="1"/>
                  </a:cubicBezTo>
                  <a:cubicBezTo>
                    <a:pt x="445" y="0"/>
                    <a:pt x="446" y="1"/>
                    <a:pt x="446" y="2"/>
                  </a:cubicBezTo>
                  <a:cubicBezTo>
                    <a:pt x="447" y="3"/>
                    <a:pt x="448" y="5"/>
                    <a:pt x="427" y="26"/>
                  </a:cubicBezTo>
                  <a:cubicBezTo>
                    <a:pt x="458" y="8"/>
                    <a:pt x="458" y="8"/>
                    <a:pt x="458" y="8"/>
                  </a:cubicBezTo>
                  <a:cubicBezTo>
                    <a:pt x="459" y="7"/>
                    <a:pt x="461" y="7"/>
                    <a:pt x="462" y="8"/>
                  </a:cubicBezTo>
                  <a:cubicBezTo>
                    <a:pt x="463" y="10"/>
                    <a:pt x="463" y="11"/>
                    <a:pt x="462" y="12"/>
                  </a:cubicBezTo>
                  <a:cubicBezTo>
                    <a:pt x="437" y="36"/>
                    <a:pt x="437" y="36"/>
                    <a:pt x="437" y="36"/>
                  </a:cubicBezTo>
                  <a:cubicBezTo>
                    <a:pt x="459" y="24"/>
                    <a:pt x="459" y="24"/>
                    <a:pt x="459" y="24"/>
                  </a:cubicBezTo>
                  <a:cubicBezTo>
                    <a:pt x="459" y="24"/>
                    <a:pt x="465" y="21"/>
                    <a:pt x="466" y="23"/>
                  </a:cubicBezTo>
                  <a:cubicBezTo>
                    <a:pt x="467" y="25"/>
                    <a:pt x="467" y="25"/>
                    <a:pt x="467" y="25"/>
                  </a:cubicBezTo>
                  <a:cubicBezTo>
                    <a:pt x="466" y="26"/>
                    <a:pt x="466" y="26"/>
                    <a:pt x="466" y="26"/>
                  </a:cubicBezTo>
                  <a:cubicBezTo>
                    <a:pt x="456" y="34"/>
                    <a:pt x="456" y="34"/>
                    <a:pt x="456" y="34"/>
                  </a:cubicBezTo>
                  <a:cubicBezTo>
                    <a:pt x="458" y="33"/>
                    <a:pt x="458" y="33"/>
                    <a:pt x="458" y="33"/>
                  </a:cubicBezTo>
                  <a:cubicBezTo>
                    <a:pt x="459" y="33"/>
                    <a:pt x="459" y="33"/>
                    <a:pt x="459" y="33"/>
                  </a:cubicBezTo>
                  <a:cubicBezTo>
                    <a:pt x="460" y="33"/>
                    <a:pt x="461" y="34"/>
                    <a:pt x="462" y="35"/>
                  </a:cubicBezTo>
                  <a:cubicBezTo>
                    <a:pt x="462" y="36"/>
                    <a:pt x="462" y="38"/>
                    <a:pt x="461" y="39"/>
                  </a:cubicBezTo>
                  <a:cubicBezTo>
                    <a:pt x="460" y="39"/>
                    <a:pt x="460" y="39"/>
                    <a:pt x="460" y="39"/>
                  </a:cubicBezTo>
                  <a:cubicBezTo>
                    <a:pt x="456" y="42"/>
                    <a:pt x="452" y="46"/>
                    <a:pt x="448" y="49"/>
                  </a:cubicBezTo>
                  <a:cubicBezTo>
                    <a:pt x="434" y="60"/>
                    <a:pt x="418" y="73"/>
                    <a:pt x="394" y="85"/>
                  </a:cubicBezTo>
                  <a:cubicBezTo>
                    <a:pt x="387" y="91"/>
                    <a:pt x="295" y="169"/>
                    <a:pt x="258" y="188"/>
                  </a:cubicBezTo>
                  <a:cubicBezTo>
                    <a:pt x="248" y="194"/>
                    <a:pt x="211" y="211"/>
                    <a:pt x="155" y="211"/>
                  </a:cubicBezTo>
                  <a:close/>
                  <a:moveTo>
                    <a:pt x="48" y="108"/>
                  </a:moveTo>
                  <a:cubicBezTo>
                    <a:pt x="38" y="108"/>
                    <a:pt x="25" y="112"/>
                    <a:pt x="13" y="128"/>
                  </a:cubicBezTo>
                  <a:cubicBezTo>
                    <a:pt x="7" y="136"/>
                    <a:pt x="5" y="144"/>
                    <a:pt x="6" y="152"/>
                  </a:cubicBezTo>
                  <a:cubicBezTo>
                    <a:pt x="10" y="168"/>
                    <a:pt x="28" y="178"/>
                    <a:pt x="28" y="178"/>
                  </a:cubicBezTo>
                  <a:cubicBezTo>
                    <a:pt x="151" y="234"/>
                    <a:pt x="240" y="194"/>
                    <a:pt x="256" y="185"/>
                  </a:cubicBezTo>
                  <a:cubicBezTo>
                    <a:pt x="293" y="166"/>
                    <a:pt x="390" y="83"/>
                    <a:pt x="391" y="82"/>
                  </a:cubicBezTo>
                  <a:cubicBezTo>
                    <a:pt x="392" y="82"/>
                    <a:pt x="392" y="82"/>
                    <a:pt x="392" y="82"/>
                  </a:cubicBezTo>
                  <a:cubicBezTo>
                    <a:pt x="413" y="72"/>
                    <a:pt x="428" y="60"/>
                    <a:pt x="440" y="50"/>
                  </a:cubicBezTo>
                  <a:cubicBezTo>
                    <a:pt x="427" y="59"/>
                    <a:pt x="427" y="59"/>
                    <a:pt x="427" y="59"/>
                  </a:cubicBezTo>
                  <a:cubicBezTo>
                    <a:pt x="425" y="56"/>
                    <a:pt x="425" y="56"/>
                    <a:pt x="425" y="56"/>
                  </a:cubicBezTo>
                  <a:cubicBezTo>
                    <a:pt x="455" y="31"/>
                    <a:pt x="455" y="31"/>
                    <a:pt x="455" y="31"/>
                  </a:cubicBezTo>
                  <a:cubicBezTo>
                    <a:pt x="410" y="56"/>
                    <a:pt x="410" y="56"/>
                    <a:pt x="410" y="56"/>
                  </a:cubicBezTo>
                  <a:cubicBezTo>
                    <a:pt x="452" y="16"/>
                    <a:pt x="452" y="16"/>
                    <a:pt x="452" y="16"/>
                  </a:cubicBezTo>
                  <a:cubicBezTo>
                    <a:pt x="402" y="46"/>
                    <a:pt x="402" y="46"/>
                    <a:pt x="402" y="46"/>
                  </a:cubicBezTo>
                  <a:cubicBezTo>
                    <a:pt x="413" y="34"/>
                    <a:pt x="413" y="34"/>
                    <a:pt x="413" y="34"/>
                  </a:cubicBezTo>
                  <a:cubicBezTo>
                    <a:pt x="423" y="25"/>
                    <a:pt x="434" y="14"/>
                    <a:pt x="439" y="7"/>
                  </a:cubicBezTo>
                  <a:cubicBezTo>
                    <a:pt x="430" y="13"/>
                    <a:pt x="411" y="27"/>
                    <a:pt x="393" y="40"/>
                  </a:cubicBezTo>
                  <a:cubicBezTo>
                    <a:pt x="386" y="46"/>
                    <a:pt x="386" y="46"/>
                    <a:pt x="386" y="46"/>
                  </a:cubicBezTo>
                  <a:cubicBezTo>
                    <a:pt x="390" y="37"/>
                    <a:pt x="390" y="37"/>
                    <a:pt x="390" y="37"/>
                  </a:cubicBezTo>
                  <a:cubicBezTo>
                    <a:pt x="396" y="28"/>
                    <a:pt x="401" y="17"/>
                    <a:pt x="403" y="12"/>
                  </a:cubicBezTo>
                  <a:cubicBezTo>
                    <a:pt x="400" y="14"/>
                    <a:pt x="394" y="22"/>
                    <a:pt x="379" y="43"/>
                  </a:cubicBezTo>
                  <a:cubicBezTo>
                    <a:pt x="377" y="46"/>
                    <a:pt x="376" y="49"/>
                    <a:pt x="375" y="51"/>
                  </a:cubicBezTo>
                  <a:cubicBezTo>
                    <a:pt x="373" y="54"/>
                    <a:pt x="371" y="57"/>
                    <a:pt x="365" y="61"/>
                  </a:cubicBezTo>
                  <a:cubicBezTo>
                    <a:pt x="234" y="139"/>
                    <a:pt x="234" y="139"/>
                    <a:pt x="234" y="139"/>
                  </a:cubicBezTo>
                  <a:cubicBezTo>
                    <a:pt x="165" y="159"/>
                    <a:pt x="134" y="157"/>
                    <a:pt x="63" y="111"/>
                  </a:cubicBezTo>
                  <a:cubicBezTo>
                    <a:pt x="63" y="111"/>
                    <a:pt x="57" y="108"/>
                    <a:pt x="48" y="108"/>
                  </a:cubicBez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48"/>
            <p:cNvSpPr/>
            <p:nvPr/>
          </p:nvSpPr>
          <p:spPr>
            <a:xfrm>
              <a:off x="2647649" y="1656104"/>
              <a:ext cx="447817" cy="402908"/>
            </a:xfrm>
            <a:custGeom>
              <a:avLst/>
              <a:gdLst/>
              <a:ahLst/>
              <a:cxnLst/>
              <a:rect l="l" t="t" r="r" b="b"/>
              <a:pathLst>
                <a:path w="151" h="136" extrusionOk="0">
                  <a:moveTo>
                    <a:pt x="151" y="47"/>
                  </a:moveTo>
                  <a:cubicBezTo>
                    <a:pt x="144" y="46"/>
                    <a:pt x="76" y="25"/>
                    <a:pt x="67" y="4"/>
                  </a:cubicBezTo>
                  <a:cubicBezTo>
                    <a:pt x="67" y="4"/>
                    <a:pt x="48" y="0"/>
                    <a:pt x="24" y="32"/>
                  </a:cubicBezTo>
                  <a:cubicBezTo>
                    <a:pt x="0" y="63"/>
                    <a:pt x="67" y="130"/>
                    <a:pt x="67" y="130"/>
                  </a:cubicBezTo>
                  <a:cubicBezTo>
                    <a:pt x="77" y="136"/>
                    <a:pt x="130" y="132"/>
                    <a:pt x="130" y="132"/>
                  </a:cubicBezTo>
                  <a:lnTo>
                    <a:pt x="151" y="4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48"/>
            <p:cNvSpPr/>
            <p:nvPr/>
          </p:nvSpPr>
          <p:spPr>
            <a:xfrm>
              <a:off x="2621986" y="1199304"/>
              <a:ext cx="390076" cy="323353"/>
            </a:xfrm>
            <a:custGeom>
              <a:avLst/>
              <a:gdLst/>
              <a:ahLst/>
              <a:cxnLst/>
              <a:rect l="l" t="t" r="r" b="b"/>
              <a:pathLst>
                <a:path w="132" h="109" extrusionOk="0">
                  <a:moveTo>
                    <a:pt x="0" y="60"/>
                  </a:moveTo>
                  <a:cubicBezTo>
                    <a:pt x="12" y="109"/>
                    <a:pt x="27" y="106"/>
                    <a:pt x="48" y="102"/>
                  </a:cubicBezTo>
                  <a:cubicBezTo>
                    <a:pt x="57" y="100"/>
                    <a:pt x="67" y="99"/>
                    <a:pt x="78" y="101"/>
                  </a:cubicBezTo>
                  <a:cubicBezTo>
                    <a:pt x="94" y="105"/>
                    <a:pt x="107" y="99"/>
                    <a:pt x="118" y="89"/>
                  </a:cubicBezTo>
                  <a:cubicBezTo>
                    <a:pt x="118" y="89"/>
                    <a:pt x="118" y="89"/>
                    <a:pt x="118" y="89"/>
                  </a:cubicBezTo>
                  <a:cubicBezTo>
                    <a:pt x="122" y="78"/>
                    <a:pt x="124" y="76"/>
                    <a:pt x="121" y="65"/>
                  </a:cubicBezTo>
                  <a:cubicBezTo>
                    <a:pt x="122" y="59"/>
                    <a:pt x="122" y="59"/>
                    <a:pt x="122" y="59"/>
                  </a:cubicBezTo>
                  <a:cubicBezTo>
                    <a:pt x="132" y="46"/>
                    <a:pt x="125" y="28"/>
                    <a:pt x="113" y="18"/>
                  </a:cubicBezTo>
                  <a:cubicBezTo>
                    <a:pt x="105" y="10"/>
                    <a:pt x="96" y="8"/>
                    <a:pt x="85" y="5"/>
                  </a:cubicBezTo>
                  <a:cubicBezTo>
                    <a:pt x="73" y="1"/>
                    <a:pt x="50" y="0"/>
                    <a:pt x="36" y="10"/>
                  </a:cubicBezTo>
                  <a:cubicBezTo>
                    <a:pt x="31" y="13"/>
                    <a:pt x="30" y="11"/>
                    <a:pt x="29" y="9"/>
                  </a:cubicBezTo>
                  <a:cubicBezTo>
                    <a:pt x="27" y="7"/>
                    <a:pt x="26" y="5"/>
                    <a:pt x="22" y="9"/>
                  </a:cubicBezTo>
                  <a:cubicBezTo>
                    <a:pt x="21" y="10"/>
                    <a:pt x="20" y="11"/>
                    <a:pt x="20" y="11"/>
                  </a:cubicBezTo>
                  <a:cubicBezTo>
                    <a:pt x="5" y="18"/>
                    <a:pt x="0" y="57"/>
                    <a:pt x="0" y="6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48"/>
            <p:cNvSpPr/>
            <p:nvPr/>
          </p:nvSpPr>
          <p:spPr>
            <a:xfrm>
              <a:off x="2606588" y="1127448"/>
              <a:ext cx="174508" cy="187339"/>
            </a:xfrm>
            <a:custGeom>
              <a:avLst/>
              <a:gdLst/>
              <a:ahLst/>
              <a:cxnLst/>
              <a:rect l="l" t="t" r="r" b="b"/>
              <a:pathLst>
                <a:path w="59" h="63" extrusionOk="0">
                  <a:moveTo>
                    <a:pt x="53" y="40"/>
                  </a:moveTo>
                  <a:cubicBezTo>
                    <a:pt x="59" y="32"/>
                    <a:pt x="59" y="19"/>
                    <a:pt x="53" y="11"/>
                  </a:cubicBezTo>
                  <a:cubicBezTo>
                    <a:pt x="47" y="3"/>
                    <a:pt x="35" y="0"/>
                    <a:pt x="26" y="4"/>
                  </a:cubicBezTo>
                  <a:cubicBezTo>
                    <a:pt x="22" y="6"/>
                    <a:pt x="18" y="9"/>
                    <a:pt x="15" y="12"/>
                  </a:cubicBezTo>
                  <a:cubicBezTo>
                    <a:pt x="12" y="15"/>
                    <a:pt x="9" y="19"/>
                    <a:pt x="7" y="23"/>
                  </a:cubicBezTo>
                  <a:cubicBezTo>
                    <a:pt x="2" y="31"/>
                    <a:pt x="0" y="43"/>
                    <a:pt x="6" y="50"/>
                  </a:cubicBezTo>
                  <a:cubicBezTo>
                    <a:pt x="8" y="53"/>
                    <a:pt x="11" y="55"/>
                    <a:pt x="13" y="57"/>
                  </a:cubicBezTo>
                  <a:cubicBezTo>
                    <a:pt x="18" y="59"/>
                    <a:pt x="23" y="62"/>
                    <a:pt x="28" y="62"/>
                  </a:cubicBezTo>
                  <a:cubicBezTo>
                    <a:pt x="33" y="63"/>
                    <a:pt x="39" y="61"/>
                    <a:pt x="42" y="57"/>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48"/>
            <p:cNvSpPr/>
            <p:nvPr/>
          </p:nvSpPr>
          <p:spPr>
            <a:xfrm>
              <a:off x="2654065" y="1267310"/>
              <a:ext cx="319503" cy="599230"/>
            </a:xfrm>
            <a:custGeom>
              <a:avLst/>
              <a:gdLst/>
              <a:ahLst/>
              <a:cxnLst/>
              <a:rect l="l" t="t" r="r" b="b"/>
              <a:pathLst>
                <a:path w="108" h="202" extrusionOk="0">
                  <a:moveTo>
                    <a:pt x="21" y="44"/>
                  </a:moveTo>
                  <a:cubicBezTo>
                    <a:pt x="20" y="45"/>
                    <a:pt x="22" y="45"/>
                    <a:pt x="21" y="45"/>
                  </a:cubicBezTo>
                  <a:cubicBezTo>
                    <a:pt x="17" y="42"/>
                    <a:pt x="12" y="40"/>
                    <a:pt x="6" y="50"/>
                  </a:cubicBezTo>
                  <a:cubicBezTo>
                    <a:pt x="0" y="61"/>
                    <a:pt x="16" y="70"/>
                    <a:pt x="22" y="71"/>
                  </a:cubicBezTo>
                  <a:cubicBezTo>
                    <a:pt x="25" y="71"/>
                    <a:pt x="16" y="106"/>
                    <a:pt x="11" y="130"/>
                  </a:cubicBezTo>
                  <a:cubicBezTo>
                    <a:pt x="8" y="148"/>
                    <a:pt x="8" y="175"/>
                    <a:pt x="8" y="175"/>
                  </a:cubicBezTo>
                  <a:cubicBezTo>
                    <a:pt x="8" y="175"/>
                    <a:pt x="42" y="202"/>
                    <a:pt x="62" y="174"/>
                  </a:cubicBezTo>
                  <a:cubicBezTo>
                    <a:pt x="62" y="174"/>
                    <a:pt x="70" y="121"/>
                    <a:pt x="70" y="102"/>
                  </a:cubicBezTo>
                  <a:cubicBezTo>
                    <a:pt x="70" y="101"/>
                    <a:pt x="96" y="104"/>
                    <a:pt x="103" y="57"/>
                  </a:cubicBezTo>
                  <a:cubicBezTo>
                    <a:pt x="108" y="13"/>
                    <a:pt x="78" y="4"/>
                    <a:pt x="71" y="2"/>
                  </a:cubicBezTo>
                  <a:cubicBezTo>
                    <a:pt x="65" y="0"/>
                    <a:pt x="71" y="35"/>
                    <a:pt x="21" y="44"/>
                  </a:cubicBezTo>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48"/>
            <p:cNvSpPr/>
            <p:nvPr/>
          </p:nvSpPr>
          <p:spPr>
            <a:xfrm>
              <a:off x="2689993" y="1409740"/>
              <a:ext cx="29513" cy="41061"/>
            </a:xfrm>
            <a:custGeom>
              <a:avLst/>
              <a:gdLst/>
              <a:ahLst/>
              <a:cxnLst/>
              <a:rect l="l" t="t" r="r" b="b"/>
              <a:pathLst>
                <a:path w="10" h="14" extrusionOk="0">
                  <a:moveTo>
                    <a:pt x="10" y="2"/>
                  </a:moveTo>
                  <a:cubicBezTo>
                    <a:pt x="7" y="1"/>
                    <a:pt x="2" y="0"/>
                    <a:pt x="1" y="3"/>
                  </a:cubicBezTo>
                  <a:cubicBezTo>
                    <a:pt x="0" y="6"/>
                    <a:pt x="2" y="12"/>
                    <a:pt x="5" y="14"/>
                  </a:cubicBezTo>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48"/>
            <p:cNvSpPr/>
            <p:nvPr/>
          </p:nvSpPr>
          <p:spPr>
            <a:xfrm>
              <a:off x="2642516" y="1160809"/>
              <a:ext cx="292557" cy="292557"/>
            </a:xfrm>
            <a:custGeom>
              <a:avLst/>
              <a:gdLst/>
              <a:ahLst/>
              <a:cxnLst/>
              <a:rect l="l" t="t" r="r" b="b"/>
              <a:pathLst>
                <a:path w="99" h="99" extrusionOk="0">
                  <a:moveTo>
                    <a:pt x="99" y="42"/>
                  </a:moveTo>
                  <a:cubicBezTo>
                    <a:pt x="99" y="42"/>
                    <a:pt x="60" y="99"/>
                    <a:pt x="27" y="83"/>
                  </a:cubicBezTo>
                  <a:cubicBezTo>
                    <a:pt x="0" y="70"/>
                    <a:pt x="28" y="0"/>
                    <a:pt x="60" y="18"/>
                  </a:cubicBezTo>
                  <a:cubicBezTo>
                    <a:pt x="92" y="35"/>
                    <a:pt x="99" y="42"/>
                    <a:pt x="99" y="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48"/>
            <p:cNvSpPr/>
            <p:nvPr/>
          </p:nvSpPr>
          <p:spPr>
            <a:xfrm>
              <a:off x="2757999" y="1513674"/>
              <a:ext cx="103935" cy="88538"/>
            </a:xfrm>
            <a:custGeom>
              <a:avLst/>
              <a:gdLst/>
              <a:ahLst/>
              <a:cxnLst/>
              <a:rect l="l" t="t" r="r" b="b"/>
              <a:pathLst>
                <a:path w="35" h="30" extrusionOk="0">
                  <a:moveTo>
                    <a:pt x="35" y="19"/>
                  </a:moveTo>
                  <a:cubicBezTo>
                    <a:pt x="35" y="19"/>
                    <a:pt x="20" y="18"/>
                    <a:pt x="7" y="6"/>
                  </a:cubicBezTo>
                  <a:cubicBezTo>
                    <a:pt x="0" y="0"/>
                    <a:pt x="12" y="28"/>
                    <a:pt x="33" y="30"/>
                  </a:cubicBezTo>
                  <a:cubicBezTo>
                    <a:pt x="33" y="30"/>
                    <a:pt x="34" y="28"/>
                    <a:pt x="35" y="19"/>
                  </a:cubicBezTo>
                  <a:close/>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48"/>
            <p:cNvSpPr/>
            <p:nvPr/>
          </p:nvSpPr>
          <p:spPr>
            <a:xfrm>
              <a:off x="2876048" y="1371245"/>
              <a:ext cx="35928" cy="32079"/>
            </a:xfrm>
            <a:custGeom>
              <a:avLst/>
              <a:gdLst/>
              <a:ahLst/>
              <a:cxnLst/>
              <a:rect l="l" t="t" r="r" b="b"/>
              <a:pathLst>
                <a:path w="12" h="11" extrusionOk="0">
                  <a:moveTo>
                    <a:pt x="2" y="9"/>
                  </a:moveTo>
                  <a:cubicBezTo>
                    <a:pt x="0" y="11"/>
                    <a:pt x="2" y="4"/>
                    <a:pt x="5" y="2"/>
                  </a:cubicBezTo>
                  <a:cubicBezTo>
                    <a:pt x="7" y="0"/>
                    <a:pt x="11" y="1"/>
                    <a:pt x="12" y="3"/>
                  </a:cubicBezTo>
                  <a:cubicBezTo>
                    <a:pt x="12" y="3"/>
                    <a:pt x="6" y="4"/>
                    <a:pt x="2"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48"/>
            <p:cNvSpPr/>
            <p:nvPr/>
          </p:nvSpPr>
          <p:spPr>
            <a:xfrm>
              <a:off x="2944055" y="1385360"/>
              <a:ext cx="15398" cy="17964"/>
            </a:xfrm>
            <a:custGeom>
              <a:avLst/>
              <a:gdLst/>
              <a:ahLst/>
              <a:cxnLst/>
              <a:rect l="l" t="t" r="r" b="b"/>
              <a:pathLst>
                <a:path w="5" h="6" extrusionOk="0">
                  <a:moveTo>
                    <a:pt x="5" y="1"/>
                  </a:moveTo>
                  <a:cubicBezTo>
                    <a:pt x="2" y="0"/>
                    <a:pt x="1" y="0"/>
                    <a:pt x="0" y="3"/>
                  </a:cubicBezTo>
                  <a:cubicBezTo>
                    <a:pt x="0" y="3"/>
                    <a:pt x="4" y="4"/>
                    <a:pt x="5" y="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48"/>
            <p:cNvSpPr/>
            <p:nvPr/>
          </p:nvSpPr>
          <p:spPr>
            <a:xfrm>
              <a:off x="2902994" y="1418721"/>
              <a:ext cx="11549" cy="23097"/>
            </a:xfrm>
            <a:custGeom>
              <a:avLst/>
              <a:gdLst/>
              <a:ahLst/>
              <a:cxnLst/>
              <a:rect l="l" t="t" r="r" b="b"/>
              <a:pathLst>
                <a:path w="4" h="8" extrusionOk="0">
                  <a:moveTo>
                    <a:pt x="0" y="4"/>
                  </a:moveTo>
                  <a:cubicBezTo>
                    <a:pt x="0" y="6"/>
                    <a:pt x="0" y="8"/>
                    <a:pt x="1" y="8"/>
                  </a:cubicBezTo>
                  <a:cubicBezTo>
                    <a:pt x="2" y="8"/>
                    <a:pt x="3" y="6"/>
                    <a:pt x="3" y="4"/>
                  </a:cubicBezTo>
                  <a:cubicBezTo>
                    <a:pt x="4" y="2"/>
                    <a:pt x="3" y="0"/>
                    <a:pt x="2" y="0"/>
                  </a:cubicBezTo>
                  <a:cubicBezTo>
                    <a:pt x="1"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48"/>
            <p:cNvSpPr/>
            <p:nvPr/>
          </p:nvSpPr>
          <p:spPr>
            <a:xfrm>
              <a:off x="2935073" y="1418721"/>
              <a:ext cx="12831" cy="23097"/>
            </a:xfrm>
            <a:custGeom>
              <a:avLst/>
              <a:gdLst/>
              <a:ahLst/>
              <a:cxnLst/>
              <a:rect l="l" t="t" r="r" b="b"/>
              <a:pathLst>
                <a:path w="4" h="8" extrusionOk="0">
                  <a:moveTo>
                    <a:pt x="0" y="4"/>
                  </a:moveTo>
                  <a:cubicBezTo>
                    <a:pt x="0" y="6"/>
                    <a:pt x="1" y="8"/>
                    <a:pt x="2" y="8"/>
                  </a:cubicBezTo>
                  <a:cubicBezTo>
                    <a:pt x="3" y="8"/>
                    <a:pt x="4" y="7"/>
                    <a:pt x="4" y="4"/>
                  </a:cubicBezTo>
                  <a:cubicBezTo>
                    <a:pt x="4" y="2"/>
                    <a:pt x="3" y="1"/>
                    <a:pt x="2" y="1"/>
                  </a:cubicBezTo>
                  <a:cubicBezTo>
                    <a:pt x="1"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9" name="Google Shape;1779;p48"/>
            <p:cNvSpPr/>
            <p:nvPr/>
          </p:nvSpPr>
          <p:spPr>
            <a:xfrm>
              <a:off x="2793280" y="1441847"/>
              <a:ext cx="67999" cy="17935"/>
            </a:xfrm>
            <a:custGeom>
              <a:avLst/>
              <a:gdLst/>
              <a:ahLst/>
              <a:cxnLst/>
              <a:rect l="l" t="t" r="r" b="b"/>
              <a:pathLst>
                <a:path w="23" h="23" extrusionOk="0">
                  <a:moveTo>
                    <a:pt x="11" y="0"/>
                  </a:moveTo>
                  <a:cubicBezTo>
                    <a:pt x="10" y="0"/>
                    <a:pt x="10" y="0"/>
                    <a:pt x="10" y="0"/>
                  </a:cubicBezTo>
                  <a:cubicBezTo>
                    <a:pt x="7" y="1"/>
                    <a:pt x="5" y="2"/>
                    <a:pt x="3" y="4"/>
                  </a:cubicBezTo>
                  <a:cubicBezTo>
                    <a:pt x="1" y="6"/>
                    <a:pt x="0" y="9"/>
                    <a:pt x="0" y="12"/>
                  </a:cubicBezTo>
                  <a:cubicBezTo>
                    <a:pt x="0" y="18"/>
                    <a:pt x="5" y="23"/>
                    <a:pt x="11" y="23"/>
                  </a:cubicBezTo>
                  <a:cubicBezTo>
                    <a:pt x="11" y="23"/>
                    <a:pt x="12" y="23"/>
                    <a:pt x="12" y="23"/>
                  </a:cubicBezTo>
                  <a:cubicBezTo>
                    <a:pt x="18" y="22"/>
                    <a:pt x="23" y="17"/>
                    <a:pt x="22" y="11"/>
                  </a:cubicBezTo>
                  <a:cubicBezTo>
                    <a:pt x="22" y="5"/>
                    <a:pt x="17" y="0"/>
                    <a:pt x="11" y="0"/>
                  </a:cubicBezTo>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48"/>
            <p:cNvSpPr/>
            <p:nvPr/>
          </p:nvSpPr>
          <p:spPr>
            <a:xfrm>
              <a:off x="2416683" y="1631724"/>
              <a:ext cx="577415" cy="687766"/>
            </a:xfrm>
            <a:custGeom>
              <a:avLst/>
              <a:gdLst/>
              <a:ahLst/>
              <a:cxnLst/>
              <a:rect l="l" t="t" r="r" b="b"/>
              <a:pathLst>
                <a:path w="195" h="232" extrusionOk="0">
                  <a:moveTo>
                    <a:pt x="146" y="14"/>
                  </a:moveTo>
                  <a:cubicBezTo>
                    <a:pt x="156" y="32"/>
                    <a:pt x="195" y="90"/>
                    <a:pt x="190" y="121"/>
                  </a:cubicBezTo>
                  <a:cubicBezTo>
                    <a:pt x="187" y="141"/>
                    <a:pt x="195" y="214"/>
                    <a:pt x="195" y="214"/>
                  </a:cubicBezTo>
                  <a:cubicBezTo>
                    <a:pt x="195" y="214"/>
                    <a:pt x="100" y="232"/>
                    <a:pt x="0" y="193"/>
                  </a:cubicBezTo>
                  <a:cubicBezTo>
                    <a:pt x="1" y="141"/>
                    <a:pt x="0" y="85"/>
                    <a:pt x="31" y="33"/>
                  </a:cubicBezTo>
                  <a:cubicBezTo>
                    <a:pt x="31" y="33"/>
                    <a:pt x="82" y="0"/>
                    <a:pt x="93" y="1"/>
                  </a:cubicBezTo>
                  <a:cubicBezTo>
                    <a:pt x="93" y="1"/>
                    <a:pt x="156" y="65"/>
                    <a:pt x="146" y="1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1" name="Google Shape;1781;p48"/>
            <p:cNvSpPr/>
            <p:nvPr/>
          </p:nvSpPr>
          <p:spPr>
            <a:xfrm>
              <a:off x="1791792" y="1631724"/>
              <a:ext cx="918731" cy="1124035"/>
            </a:xfrm>
            <a:custGeom>
              <a:avLst/>
              <a:gdLst/>
              <a:ahLst/>
              <a:cxnLst/>
              <a:rect l="l" t="t" r="r" b="b"/>
              <a:pathLst>
                <a:path w="310" h="379" extrusionOk="0">
                  <a:moveTo>
                    <a:pt x="297" y="19"/>
                  </a:moveTo>
                  <a:cubicBezTo>
                    <a:pt x="146" y="0"/>
                    <a:pt x="54" y="226"/>
                    <a:pt x="54" y="226"/>
                  </a:cubicBezTo>
                  <a:cubicBezTo>
                    <a:pt x="37" y="279"/>
                    <a:pt x="37" y="279"/>
                    <a:pt x="37" y="279"/>
                  </a:cubicBezTo>
                  <a:cubicBezTo>
                    <a:pt x="5" y="325"/>
                    <a:pt x="0" y="349"/>
                    <a:pt x="0" y="349"/>
                  </a:cubicBezTo>
                  <a:cubicBezTo>
                    <a:pt x="20" y="319"/>
                    <a:pt x="20" y="319"/>
                    <a:pt x="20" y="319"/>
                  </a:cubicBezTo>
                  <a:cubicBezTo>
                    <a:pt x="3" y="366"/>
                    <a:pt x="3" y="366"/>
                    <a:pt x="3" y="366"/>
                  </a:cubicBezTo>
                  <a:cubicBezTo>
                    <a:pt x="2" y="367"/>
                    <a:pt x="6" y="364"/>
                    <a:pt x="7" y="363"/>
                  </a:cubicBezTo>
                  <a:cubicBezTo>
                    <a:pt x="28" y="327"/>
                    <a:pt x="28" y="327"/>
                    <a:pt x="28" y="327"/>
                  </a:cubicBezTo>
                  <a:cubicBezTo>
                    <a:pt x="13" y="376"/>
                    <a:pt x="13" y="376"/>
                    <a:pt x="13" y="376"/>
                  </a:cubicBezTo>
                  <a:cubicBezTo>
                    <a:pt x="13" y="377"/>
                    <a:pt x="15" y="378"/>
                    <a:pt x="15" y="377"/>
                  </a:cubicBezTo>
                  <a:cubicBezTo>
                    <a:pt x="41" y="332"/>
                    <a:pt x="41" y="332"/>
                    <a:pt x="41" y="332"/>
                  </a:cubicBezTo>
                  <a:cubicBezTo>
                    <a:pt x="41" y="332"/>
                    <a:pt x="28" y="379"/>
                    <a:pt x="32" y="375"/>
                  </a:cubicBezTo>
                  <a:cubicBezTo>
                    <a:pt x="36" y="371"/>
                    <a:pt x="57" y="325"/>
                    <a:pt x="57" y="325"/>
                  </a:cubicBezTo>
                  <a:cubicBezTo>
                    <a:pt x="57" y="325"/>
                    <a:pt x="79" y="342"/>
                    <a:pt x="81" y="340"/>
                  </a:cubicBezTo>
                  <a:cubicBezTo>
                    <a:pt x="84" y="338"/>
                    <a:pt x="76" y="322"/>
                    <a:pt x="74" y="305"/>
                  </a:cubicBezTo>
                  <a:cubicBezTo>
                    <a:pt x="73" y="294"/>
                    <a:pt x="110" y="216"/>
                    <a:pt x="110" y="216"/>
                  </a:cubicBezTo>
                  <a:cubicBezTo>
                    <a:pt x="141" y="157"/>
                    <a:pt x="213" y="82"/>
                    <a:pt x="310" y="96"/>
                  </a:cubicBezTo>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2" name="Google Shape;1782;p48"/>
            <p:cNvSpPr/>
            <p:nvPr/>
          </p:nvSpPr>
          <p:spPr>
            <a:xfrm>
              <a:off x="2366640" y="1638140"/>
              <a:ext cx="366979" cy="343883"/>
            </a:xfrm>
            <a:custGeom>
              <a:avLst/>
              <a:gdLst/>
              <a:ahLst/>
              <a:cxnLst/>
              <a:rect l="l" t="t" r="r" b="b"/>
              <a:pathLst>
                <a:path w="124" h="116" extrusionOk="0">
                  <a:moveTo>
                    <a:pt x="107" y="0"/>
                  </a:moveTo>
                  <a:cubicBezTo>
                    <a:pt x="62" y="12"/>
                    <a:pt x="0" y="27"/>
                    <a:pt x="0" y="27"/>
                  </a:cubicBezTo>
                  <a:cubicBezTo>
                    <a:pt x="27" y="116"/>
                    <a:pt x="27" y="116"/>
                    <a:pt x="27" y="116"/>
                  </a:cubicBezTo>
                  <a:cubicBezTo>
                    <a:pt x="27" y="116"/>
                    <a:pt x="91" y="86"/>
                    <a:pt x="124" y="99"/>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3" name="Google Shape;1783;p48"/>
            <p:cNvSpPr/>
            <p:nvPr/>
          </p:nvSpPr>
          <p:spPr>
            <a:xfrm>
              <a:off x="2660480" y="1604778"/>
              <a:ext cx="313087" cy="327203"/>
            </a:xfrm>
            <a:custGeom>
              <a:avLst/>
              <a:gdLst/>
              <a:ahLst/>
              <a:cxnLst/>
              <a:rect l="l" t="t" r="r" b="b"/>
              <a:pathLst>
                <a:path w="106" h="110" extrusionOk="0">
                  <a:moveTo>
                    <a:pt x="9" y="16"/>
                  </a:moveTo>
                  <a:cubicBezTo>
                    <a:pt x="0" y="0"/>
                    <a:pt x="0" y="0"/>
                    <a:pt x="0" y="0"/>
                  </a:cubicBezTo>
                  <a:cubicBezTo>
                    <a:pt x="75" y="12"/>
                    <a:pt x="75" y="12"/>
                    <a:pt x="75" y="12"/>
                  </a:cubicBezTo>
                  <a:cubicBezTo>
                    <a:pt x="72" y="37"/>
                    <a:pt x="72" y="37"/>
                    <a:pt x="72" y="37"/>
                  </a:cubicBezTo>
                  <a:cubicBezTo>
                    <a:pt x="72" y="37"/>
                    <a:pt x="106" y="110"/>
                    <a:pt x="59" y="67"/>
                  </a:cubicBezTo>
                  <a:cubicBezTo>
                    <a:pt x="12" y="23"/>
                    <a:pt x="9" y="16"/>
                    <a:pt x="9" y="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48"/>
            <p:cNvSpPr/>
            <p:nvPr/>
          </p:nvSpPr>
          <p:spPr>
            <a:xfrm>
              <a:off x="2665613" y="1439252"/>
              <a:ext cx="103935" cy="162960"/>
            </a:xfrm>
            <a:custGeom>
              <a:avLst/>
              <a:gdLst/>
              <a:ahLst/>
              <a:cxnLst/>
              <a:rect l="l" t="t" r="r" b="b"/>
              <a:pathLst>
                <a:path w="35" h="55" extrusionOk="0">
                  <a:moveTo>
                    <a:pt x="17" y="55"/>
                  </a:moveTo>
                  <a:cubicBezTo>
                    <a:pt x="17" y="55"/>
                    <a:pt x="16" y="55"/>
                    <a:pt x="16" y="55"/>
                  </a:cubicBezTo>
                  <a:cubicBezTo>
                    <a:pt x="11" y="54"/>
                    <a:pt x="7" y="52"/>
                    <a:pt x="4" y="48"/>
                  </a:cubicBezTo>
                  <a:cubicBezTo>
                    <a:pt x="1" y="45"/>
                    <a:pt x="0" y="40"/>
                    <a:pt x="0" y="36"/>
                  </a:cubicBezTo>
                  <a:cubicBezTo>
                    <a:pt x="0" y="36"/>
                    <a:pt x="0" y="36"/>
                    <a:pt x="0" y="36"/>
                  </a:cubicBezTo>
                  <a:cubicBezTo>
                    <a:pt x="0" y="36"/>
                    <a:pt x="0" y="36"/>
                    <a:pt x="0" y="36"/>
                  </a:cubicBezTo>
                  <a:cubicBezTo>
                    <a:pt x="1" y="27"/>
                    <a:pt x="17" y="4"/>
                    <a:pt x="17" y="3"/>
                  </a:cubicBezTo>
                  <a:cubicBezTo>
                    <a:pt x="19" y="0"/>
                    <a:pt x="19" y="0"/>
                    <a:pt x="19" y="0"/>
                  </a:cubicBezTo>
                  <a:cubicBezTo>
                    <a:pt x="20" y="3"/>
                    <a:pt x="20" y="3"/>
                    <a:pt x="20" y="3"/>
                  </a:cubicBezTo>
                  <a:cubicBezTo>
                    <a:pt x="22" y="6"/>
                    <a:pt x="35" y="30"/>
                    <a:pt x="35" y="39"/>
                  </a:cubicBezTo>
                  <a:cubicBezTo>
                    <a:pt x="34" y="44"/>
                    <a:pt x="32" y="48"/>
                    <a:pt x="28" y="51"/>
                  </a:cubicBezTo>
                  <a:cubicBezTo>
                    <a:pt x="25" y="53"/>
                    <a:pt x="21" y="55"/>
                    <a:pt x="17" y="55"/>
                  </a:cubicBezTo>
                  <a:close/>
                  <a:moveTo>
                    <a:pt x="19" y="7"/>
                  </a:moveTo>
                  <a:cubicBezTo>
                    <a:pt x="14" y="15"/>
                    <a:pt x="4" y="30"/>
                    <a:pt x="4" y="36"/>
                  </a:cubicBezTo>
                  <a:cubicBezTo>
                    <a:pt x="4" y="36"/>
                    <a:pt x="4" y="36"/>
                    <a:pt x="4" y="36"/>
                  </a:cubicBezTo>
                  <a:cubicBezTo>
                    <a:pt x="3" y="40"/>
                    <a:pt x="4" y="43"/>
                    <a:pt x="7" y="46"/>
                  </a:cubicBezTo>
                  <a:cubicBezTo>
                    <a:pt x="9" y="49"/>
                    <a:pt x="12" y="51"/>
                    <a:pt x="16" y="51"/>
                  </a:cubicBezTo>
                  <a:cubicBezTo>
                    <a:pt x="20" y="51"/>
                    <a:pt x="23" y="50"/>
                    <a:pt x="26" y="48"/>
                  </a:cubicBezTo>
                  <a:cubicBezTo>
                    <a:pt x="29" y="46"/>
                    <a:pt x="31" y="42"/>
                    <a:pt x="31" y="39"/>
                  </a:cubicBezTo>
                  <a:cubicBezTo>
                    <a:pt x="32" y="33"/>
                    <a:pt x="23" y="16"/>
                    <a:pt x="19" y="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85" name="Google Shape;1785;p48"/>
          <p:cNvGrpSpPr/>
          <p:nvPr/>
        </p:nvGrpSpPr>
        <p:grpSpPr>
          <a:xfrm flipH="1">
            <a:off x="7414489" y="1395093"/>
            <a:ext cx="1322715" cy="2144997"/>
            <a:chOff x="2597950" y="316701"/>
            <a:chExt cx="2781150" cy="4510087"/>
          </a:xfrm>
        </p:grpSpPr>
        <p:sp>
          <p:nvSpPr>
            <p:cNvPr id="1786" name="Google Shape;1786;p48"/>
            <p:cNvSpPr/>
            <p:nvPr/>
          </p:nvSpPr>
          <p:spPr>
            <a:xfrm>
              <a:off x="3891763" y="1007263"/>
              <a:ext cx="854075" cy="895350"/>
            </a:xfrm>
            <a:custGeom>
              <a:avLst/>
              <a:gdLst/>
              <a:ahLst/>
              <a:cxnLst/>
              <a:rect l="l" t="t" r="r" b="b"/>
              <a:pathLst>
                <a:path w="233" h="244" extrusionOk="0">
                  <a:moveTo>
                    <a:pt x="155" y="106"/>
                  </a:moveTo>
                  <a:cubicBezTo>
                    <a:pt x="155" y="106"/>
                    <a:pt x="23" y="244"/>
                    <a:pt x="0" y="222"/>
                  </a:cubicBezTo>
                  <a:cubicBezTo>
                    <a:pt x="43" y="141"/>
                    <a:pt x="43" y="141"/>
                    <a:pt x="43" y="141"/>
                  </a:cubicBezTo>
                  <a:cubicBezTo>
                    <a:pt x="43" y="143"/>
                    <a:pt x="135" y="71"/>
                    <a:pt x="135" y="71"/>
                  </a:cubicBezTo>
                  <a:cubicBezTo>
                    <a:pt x="135" y="71"/>
                    <a:pt x="154" y="23"/>
                    <a:pt x="162" y="23"/>
                  </a:cubicBezTo>
                  <a:cubicBezTo>
                    <a:pt x="169" y="23"/>
                    <a:pt x="154" y="50"/>
                    <a:pt x="156" y="54"/>
                  </a:cubicBezTo>
                  <a:cubicBezTo>
                    <a:pt x="159" y="57"/>
                    <a:pt x="204" y="0"/>
                    <a:pt x="209" y="7"/>
                  </a:cubicBezTo>
                  <a:cubicBezTo>
                    <a:pt x="212" y="11"/>
                    <a:pt x="181" y="41"/>
                    <a:pt x="183" y="46"/>
                  </a:cubicBezTo>
                  <a:cubicBezTo>
                    <a:pt x="185" y="48"/>
                    <a:pt x="219" y="27"/>
                    <a:pt x="223" y="28"/>
                  </a:cubicBezTo>
                  <a:cubicBezTo>
                    <a:pt x="233" y="31"/>
                    <a:pt x="185" y="54"/>
                    <a:pt x="187" y="55"/>
                  </a:cubicBezTo>
                  <a:cubicBezTo>
                    <a:pt x="190" y="57"/>
                    <a:pt x="226" y="34"/>
                    <a:pt x="227" y="42"/>
                  </a:cubicBezTo>
                  <a:cubicBezTo>
                    <a:pt x="227" y="47"/>
                    <a:pt x="194" y="63"/>
                    <a:pt x="194" y="66"/>
                  </a:cubicBezTo>
                  <a:cubicBezTo>
                    <a:pt x="195" y="69"/>
                    <a:pt x="213" y="57"/>
                    <a:pt x="219" y="59"/>
                  </a:cubicBezTo>
                  <a:cubicBezTo>
                    <a:pt x="225" y="61"/>
                    <a:pt x="194" y="77"/>
                    <a:pt x="192" y="79"/>
                  </a:cubicBezTo>
                  <a:cubicBezTo>
                    <a:pt x="190" y="82"/>
                    <a:pt x="173" y="98"/>
                    <a:pt x="155" y="106"/>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48"/>
            <p:cNvSpPr/>
            <p:nvPr/>
          </p:nvSpPr>
          <p:spPr>
            <a:xfrm>
              <a:off x="3404400" y="1021551"/>
              <a:ext cx="658813" cy="800100"/>
            </a:xfrm>
            <a:custGeom>
              <a:avLst/>
              <a:gdLst/>
              <a:ahLst/>
              <a:cxnLst/>
              <a:rect l="l" t="t" r="r" b="b"/>
              <a:pathLst>
                <a:path w="180" h="218" extrusionOk="0">
                  <a:moveTo>
                    <a:pt x="98" y="0"/>
                  </a:moveTo>
                  <a:cubicBezTo>
                    <a:pt x="98" y="0"/>
                    <a:pt x="130" y="11"/>
                    <a:pt x="138" y="36"/>
                  </a:cubicBezTo>
                  <a:cubicBezTo>
                    <a:pt x="146" y="60"/>
                    <a:pt x="180" y="133"/>
                    <a:pt x="180" y="133"/>
                  </a:cubicBezTo>
                  <a:cubicBezTo>
                    <a:pt x="134" y="218"/>
                    <a:pt x="134" y="218"/>
                    <a:pt x="134" y="218"/>
                  </a:cubicBezTo>
                  <a:cubicBezTo>
                    <a:pt x="134" y="218"/>
                    <a:pt x="0" y="48"/>
                    <a:pt x="98" y="0"/>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48"/>
            <p:cNvSpPr/>
            <p:nvPr/>
          </p:nvSpPr>
          <p:spPr>
            <a:xfrm>
              <a:off x="3359950" y="973925"/>
              <a:ext cx="703263" cy="654050"/>
            </a:xfrm>
            <a:custGeom>
              <a:avLst/>
              <a:gdLst/>
              <a:ahLst/>
              <a:cxnLst/>
              <a:rect l="l" t="t" r="r" b="b"/>
              <a:pathLst>
                <a:path w="192" h="178" extrusionOk="0">
                  <a:moveTo>
                    <a:pt x="107" y="5"/>
                  </a:moveTo>
                  <a:cubicBezTo>
                    <a:pt x="142" y="0"/>
                    <a:pt x="161" y="40"/>
                    <a:pt x="192" y="115"/>
                  </a:cubicBezTo>
                  <a:cubicBezTo>
                    <a:pt x="113" y="178"/>
                    <a:pt x="113" y="178"/>
                    <a:pt x="113" y="178"/>
                  </a:cubicBezTo>
                  <a:cubicBezTo>
                    <a:pt x="113" y="178"/>
                    <a:pt x="0" y="22"/>
                    <a:pt x="107"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48"/>
            <p:cNvSpPr/>
            <p:nvPr/>
          </p:nvSpPr>
          <p:spPr>
            <a:xfrm>
              <a:off x="3312325" y="316701"/>
              <a:ext cx="476250" cy="506413"/>
            </a:xfrm>
            <a:custGeom>
              <a:avLst/>
              <a:gdLst/>
              <a:ahLst/>
              <a:cxnLst/>
              <a:rect l="l" t="t" r="r" b="b"/>
              <a:pathLst>
                <a:path w="130" h="138" extrusionOk="0">
                  <a:moveTo>
                    <a:pt x="121" y="35"/>
                  </a:moveTo>
                  <a:cubicBezTo>
                    <a:pt x="104" y="14"/>
                    <a:pt x="66" y="0"/>
                    <a:pt x="35" y="13"/>
                  </a:cubicBezTo>
                  <a:cubicBezTo>
                    <a:pt x="34" y="13"/>
                    <a:pt x="34" y="13"/>
                    <a:pt x="34" y="13"/>
                  </a:cubicBezTo>
                  <a:cubicBezTo>
                    <a:pt x="14" y="20"/>
                    <a:pt x="0" y="39"/>
                    <a:pt x="1" y="60"/>
                  </a:cubicBezTo>
                  <a:cubicBezTo>
                    <a:pt x="1" y="74"/>
                    <a:pt x="5" y="88"/>
                    <a:pt x="11" y="99"/>
                  </a:cubicBezTo>
                  <a:cubicBezTo>
                    <a:pt x="25" y="124"/>
                    <a:pt x="52" y="135"/>
                    <a:pt x="80" y="133"/>
                  </a:cubicBezTo>
                  <a:cubicBezTo>
                    <a:pt x="85" y="133"/>
                    <a:pt x="90" y="134"/>
                    <a:pt x="93" y="138"/>
                  </a:cubicBezTo>
                  <a:cubicBezTo>
                    <a:pt x="126" y="82"/>
                    <a:pt x="126" y="82"/>
                    <a:pt x="126" y="82"/>
                  </a:cubicBezTo>
                  <a:cubicBezTo>
                    <a:pt x="130" y="74"/>
                    <a:pt x="130" y="47"/>
                    <a:pt x="121"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48"/>
            <p:cNvSpPr/>
            <p:nvPr/>
          </p:nvSpPr>
          <p:spPr>
            <a:xfrm>
              <a:off x="3129763" y="529426"/>
              <a:ext cx="222300" cy="2238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48"/>
            <p:cNvSpPr/>
            <p:nvPr/>
          </p:nvSpPr>
          <p:spPr>
            <a:xfrm>
              <a:off x="3334550" y="445288"/>
              <a:ext cx="447675" cy="766763"/>
            </a:xfrm>
            <a:custGeom>
              <a:avLst/>
              <a:gdLst/>
              <a:ahLst/>
              <a:cxnLst/>
              <a:rect l="l" t="t" r="r" b="b"/>
              <a:pathLst>
                <a:path w="122" h="209" extrusionOk="0">
                  <a:moveTo>
                    <a:pt x="37" y="55"/>
                  </a:moveTo>
                  <a:cubicBezTo>
                    <a:pt x="37" y="56"/>
                    <a:pt x="33" y="48"/>
                    <a:pt x="32" y="47"/>
                  </a:cubicBezTo>
                  <a:cubicBezTo>
                    <a:pt x="27" y="46"/>
                    <a:pt x="17" y="41"/>
                    <a:pt x="11" y="52"/>
                  </a:cubicBezTo>
                  <a:cubicBezTo>
                    <a:pt x="6" y="64"/>
                    <a:pt x="15" y="74"/>
                    <a:pt x="21" y="77"/>
                  </a:cubicBezTo>
                  <a:cubicBezTo>
                    <a:pt x="23" y="78"/>
                    <a:pt x="30" y="82"/>
                    <a:pt x="31" y="84"/>
                  </a:cubicBezTo>
                  <a:cubicBezTo>
                    <a:pt x="39" y="101"/>
                    <a:pt x="28" y="135"/>
                    <a:pt x="27" y="149"/>
                  </a:cubicBezTo>
                  <a:cubicBezTo>
                    <a:pt x="24" y="178"/>
                    <a:pt x="0" y="146"/>
                    <a:pt x="0" y="146"/>
                  </a:cubicBezTo>
                  <a:cubicBezTo>
                    <a:pt x="0" y="146"/>
                    <a:pt x="80" y="209"/>
                    <a:pt x="92" y="174"/>
                  </a:cubicBezTo>
                  <a:cubicBezTo>
                    <a:pt x="82" y="157"/>
                    <a:pt x="76" y="104"/>
                    <a:pt x="84" y="107"/>
                  </a:cubicBezTo>
                  <a:cubicBezTo>
                    <a:pt x="95" y="111"/>
                    <a:pt x="119" y="97"/>
                    <a:pt x="122" y="47"/>
                  </a:cubicBezTo>
                  <a:cubicBezTo>
                    <a:pt x="109" y="9"/>
                    <a:pt x="93" y="3"/>
                    <a:pt x="92" y="0"/>
                  </a:cubicBezTo>
                  <a:cubicBezTo>
                    <a:pt x="91" y="27"/>
                    <a:pt x="76" y="44"/>
                    <a:pt x="37" y="5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48"/>
            <p:cNvSpPr/>
            <p:nvPr/>
          </p:nvSpPr>
          <p:spPr>
            <a:xfrm>
              <a:off x="3390113" y="610388"/>
              <a:ext cx="53975" cy="84138"/>
            </a:xfrm>
            <a:custGeom>
              <a:avLst/>
              <a:gdLst/>
              <a:ahLst/>
              <a:cxnLst/>
              <a:rect l="l" t="t" r="r" b="b"/>
              <a:pathLst>
                <a:path w="15" h="23" extrusionOk="0">
                  <a:moveTo>
                    <a:pt x="0" y="12"/>
                  </a:moveTo>
                  <a:cubicBezTo>
                    <a:pt x="0" y="12"/>
                    <a:pt x="13" y="0"/>
                    <a:pt x="15" y="23"/>
                  </a:cubicBezTo>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48"/>
            <p:cNvSpPr/>
            <p:nvPr/>
          </p:nvSpPr>
          <p:spPr>
            <a:xfrm>
              <a:off x="3543316" y="683352"/>
              <a:ext cx="95248" cy="30278"/>
            </a:xfrm>
            <a:custGeom>
              <a:avLst/>
              <a:gdLst/>
              <a:ahLst/>
              <a:cxnLst/>
              <a:rect l="l" t="t" r="r" b="b"/>
              <a:pathLst>
                <a:path w="26" h="25" extrusionOk="0">
                  <a:moveTo>
                    <a:pt x="17" y="2"/>
                  </a:moveTo>
                  <a:cubicBezTo>
                    <a:pt x="22" y="4"/>
                    <a:pt x="26" y="10"/>
                    <a:pt x="24" y="16"/>
                  </a:cubicBezTo>
                  <a:cubicBezTo>
                    <a:pt x="22" y="22"/>
                    <a:pt x="15" y="25"/>
                    <a:pt x="9" y="23"/>
                  </a:cubicBezTo>
                  <a:cubicBezTo>
                    <a:pt x="4" y="21"/>
                    <a:pt x="0" y="15"/>
                    <a:pt x="2" y="9"/>
                  </a:cubicBezTo>
                  <a:cubicBezTo>
                    <a:pt x="4" y="3"/>
                    <a:pt x="11" y="0"/>
                    <a:pt x="17" y="2"/>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48"/>
            <p:cNvSpPr/>
            <p:nvPr/>
          </p:nvSpPr>
          <p:spPr>
            <a:xfrm>
              <a:off x="3628238" y="581813"/>
              <a:ext cx="42863" cy="28575"/>
            </a:xfrm>
            <a:custGeom>
              <a:avLst/>
              <a:gdLst/>
              <a:ahLst/>
              <a:cxnLst/>
              <a:rect l="l" t="t" r="r" b="b"/>
              <a:pathLst>
                <a:path w="12" h="8" extrusionOk="0">
                  <a:moveTo>
                    <a:pt x="2" y="6"/>
                  </a:moveTo>
                  <a:cubicBezTo>
                    <a:pt x="0" y="8"/>
                    <a:pt x="3" y="1"/>
                    <a:pt x="6" y="0"/>
                  </a:cubicBezTo>
                  <a:cubicBezTo>
                    <a:pt x="9" y="0"/>
                    <a:pt x="12" y="1"/>
                    <a:pt x="12" y="3"/>
                  </a:cubicBezTo>
                  <a:cubicBezTo>
                    <a:pt x="12" y="3"/>
                    <a:pt x="7" y="3"/>
                    <a:pt x="2"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48"/>
            <p:cNvSpPr/>
            <p:nvPr/>
          </p:nvSpPr>
          <p:spPr>
            <a:xfrm>
              <a:off x="3723488" y="577050"/>
              <a:ext cx="47625" cy="30163"/>
            </a:xfrm>
            <a:custGeom>
              <a:avLst/>
              <a:gdLst/>
              <a:ahLst/>
              <a:cxnLst/>
              <a:rect l="l" t="t" r="r" b="b"/>
              <a:pathLst>
                <a:path w="13" h="8" extrusionOk="0">
                  <a:moveTo>
                    <a:pt x="11" y="6"/>
                  </a:moveTo>
                  <a:cubicBezTo>
                    <a:pt x="13" y="8"/>
                    <a:pt x="9" y="1"/>
                    <a:pt x="7" y="1"/>
                  </a:cubicBezTo>
                  <a:cubicBezTo>
                    <a:pt x="4" y="0"/>
                    <a:pt x="1" y="1"/>
                    <a:pt x="0" y="4"/>
                  </a:cubicBezTo>
                  <a:cubicBezTo>
                    <a:pt x="0" y="4"/>
                    <a:pt x="6" y="3"/>
                    <a:pt x="11"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48"/>
            <p:cNvSpPr/>
            <p:nvPr/>
          </p:nvSpPr>
          <p:spPr>
            <a:xfrm>
              <a:off x="3656813" y="632613"/>
              <a:ext cx="14400" cy="303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48"/>
            <p:cNvSpPr/>
            <p:nvPr/>
          </p:nvSpPr>
          <p:spPr>
            <a:xfrm>
              <a:off x="3723488" y="626263"/>
              <a:ext cx="14288" cy="28575"/>
            </a:xfrm>
            <a:custGeom>
              <a:avLst/>
              <a:gdLst/>
              <a:ahLst/>
              <a:cxnLst/>
              <a:rect l="l" t="t" r="r" b="b"/>
              <a:pathLst>
                <a:path w="4" h="8" extrusionOk="0">
                  <a:moveTo>
                    <a:pt x="0" y="4"/>
                  </a:moveTo>
                  <a:cubicBezTo>
                    <a:pt x="0" y="6"/>
                    <a:pt x="1" y="8"/>
                    <a:pt x="2" y="8"/>
                  </a:cubicBezTo>
                  <a:cubicBezTo>
                    <a:pt x="3" y="8"/>
                    <a:pt x="4" y="6"/>
                    <a:pt x="3" y="4"/>
                  </a:cubicBezTo>
                  <a:cubicBezTo>
                    <a:pt x="3" y="2"/>
                    <a:pt x="2" y="0"/>
                    <a:pt x="1" y="0"/>
                  </a:cubicBezTo>
                  <a:cubicBezTo>
                    <a:pt x="0"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48"/>
            <p:cNvSpPr/>
            <p:nvPr/>
          </p:nvSpPr>
          <p:spPr>
            <a:xfrm>
              <a:off x="3502825" y="786601"/>
              <a:ext cx="131763" cy="150813"/>
            </a:xfrm>
            <a:custGeom>
              <a:avLst/>
              <a:gdLst/>
              <a:ahLst/>
              <a:cxnLst/>
              <a:rect l="l" t="t" r="r" b="b"/>
              <a:pathLst>
                <a:path w="36" h="41" extrusionOk="0">
                  <a:moveTo>
                    <a:pt x="36" y="14"/>
                  </a:moveTo>
                  <a:cubicBezTo>
                    <a:pt x="36" y="14"/>
                    <a:pt x="20" y="8"/>
                    <a:pt x="10" y="4"/>
                  </a:cubicBezTo>
                  <a:cubicBezTo>
                    <a:pt x="0" y="0"/>
                    <a:pt x="25" y="41"/>
                    <a:pt x="36" y="14"/>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48"/>
            <p:cNvSpPr/>
            <p:nvPr/>
          </p:nvSpPr>
          <p:spPr>
            <a:xfrm>
              <a:off x="3558388" y="4394988"/>
              <a:ext cx="215900" cy="344488"/>
            </a:xfrm>
            <a:custGeom>
              <a:avLst/>
              <a:gdLst/>
              <a:ahLst/>
              <a:cxnLst/>
              <a:rect l="l" t="t" r="r" b="b"/>
              <a:pathLst>
                <a:path w="59" h="94" extrusionOk="0">
                  <a:moveTo>
                    <a:pt x="0" y="2"/>
                  </a:moveTo>
                  <a:cubicBezTo>
                    <a:pt x="8" y="57"/>
                    <a:pt x="8" y="57"/>
                    <a:pt x="8" y="57"/>
                  </a:cubicBezTo>
                  <a:cubicBezTo>
                    <a:pt x="8" y="57"/>
                    <a:pt x="21" y="94"/>
                    <a:pt x="32" y="79"/>
                  </a:cubicBezTo>
                  <a:cubicBezTo>
                    <a:pt x="44" y="65"/>
                    <a:pt x="55" y="58"/>
                    <a:pt x="55" y="58"/>
                  </a:cubicBezTo>
                  <a:cubicBezTo>
                    <a:pt x="59" y="0"/>
                    <a:pt x="59" y="0"/>
                    <a:pt x="59" y="0"/>
                  </a:cubicBezTo>
                  <a:lnTo>
                    <a:pt x="0" y="2"/>
                  </a:ln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48"/>
            <p:cNvSpPr/>
            <p:nvPr/>
          </p:nvSpPr>
          <p:spPr>
            <a:xfrm>
              <a:off x="2701138" y="4383876"/>
              <a:ext cx="182563" cy="246063"/>
            </a:xfrm>
            <a:custGeom>
              <a:avLst/>
              <a:gdLst/>
              <a:ahLst/>
              <a:cxnLst/>
              <a:rect l="l" t="t" r="r" b="b"/>
              <a:pathLst>
                <a:path w="50" h="67" extrusionOk="0">
                  <a:moveTo>
                    <a:pt x="50" y="0"/>
                  </a:moveTo>
                  <a:cubicBezTo>
                    <a:pt x="33" y="56"/>
                    <a:pt x="33" y="56"/>
                    <a:pt x="33" y="56"/>
                  </a:cubicBezTo>
                  <a:cubicBezTo>
                    <a:pt x="33" y="56"/>
                    <a:pt x="19" y="67"/>
                    <a:pt x="15" y="67"/>
                  </a:cubicBezTo>
                  <a:cubicBezTo>
                    <a:pt x="6" y="66"/>
                    <a:pt x="2" y="51"/>
                    <a:pt x="2" y="51"/>
                  </a:cubicBezTo>
                  <a:cubicBezTo>
                    <a:pt x="0" y="0"/>
                    <a:pt x="0" y="0"/>
                    <a:pt x="0" y="0"/>
                  </a:cubicBezTo>
                  <a:lnTo>
                    <a:pt x="50" y="0"/>
                  </a:ln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48"/>
            <p:cNvSpPr/>
            <p:nvPr/>
          </p:nvSpPr>
          <p:spPr>
            <a:xfrm>
              <a:off x="3564738" y="4571200"/>
              <a:ext cx="388938" cy="190500"/>
            </a:xfrm>
            <a:custGeom>
              <a:avLst/>
              <a:gdLst/>
              <a:ahLst/>
              <a:cxnLst/>
              <a:rect l="l" t="t" r="r" b="b"/>
              <a:pathLst>
                <a:path w="106" h="52" extrusionOk="0">
                  <a:moveTo>
                    <a:pt x="57" y="9"/>
                  </a:moveTo>
                  <a:cubicBezTo>
                    <a:pt x="103" y="47"/>
                    <a:pt x="103" y="47"/>
                    <a:pt x="103" y="47"/>
                  </a:cubicBezTo>
                  <a:cubicBezTo>
                    <a:pt x="106" y="49"/>
                    <a:pt x="104" y="52"/>
                    <a:pt x="101" y="52"/>
                  </a:cubicBezTo>
                  <a:cubicBezTo>
                    <a:pt x="32" y="52"/>
                    <a:pt x="32" y="52"/>
                    <a:pt x="32" y="52"/>
                  </a:cubicBezTo>
                  <a:cubicBezTo>
                    <a:pt x="31" y="52"/>
                    <a:pt x="29" y="52"/>
                    <a:pt x="29" y="50"/>
                  </a:cubicBezTo>
                  <a:cubicBezTo>
                    <a:pt x="24" y="40"/>
                    <a:pt x="24" y="40"/>
                    <a:pt x="24" y="40"/>
                  </a:cubicBezTo>
                  <a:cubicBezTo>
                    <a:pt x="22" y="37"/>
                    <a:pt x="19" y="37"/>
                    <a:pt x="19" y="40"/>
                  </a:cubicBezTo>
                  <a:cubicBezTo>
                    <a:pt x="17" y="50"/>
                    <a:pt x="17" y="50"/>
                    <a:pt x="17" y="50"/>
                  </a:cubicBezTo>
                  <a:cubicBezTo>
                    <a:pt x="17" y="52"/>
                    <a:pt x="1" y="51"/>
                    <a:pt x="1" y="50"/>
                  </a:cubicBezTo>
                  <a:cubicBezTo>
                    <a:pt x="0" y="41"/>
                    <a:pt x="2" y="11"/>
                    <a:pt x="3" y="3"/>
                  </a:cubicBezTo>
                  <a:cubicBezTo>
                    <a:pt x="3" y="1"/>
                    <a:pt x="5" y="1"/>
                    <a:pt x="6" y="0"/>
                  </a:cubicBezTo>
                  <a:cubicBezTo>
                    <a:pt x="6" y="0"/>
                    <a:pt x="6" y="0"/>
                    <a:pt x="6" y="0"/>
                  </a:cubicBezTo>
                  <a:cubicBezTo>
                    <a:pt x="8" y="0"/>
                    <a:pt x="9" y="1"/>
                    <a:pt x="10" y="1"/>
                  </a:cubicBezTo>
                  <a:cubicBezTo>
                    <a:pt x="15" y="6"/>
                    <a:pt x="29" y="19"/>
                    <a:pt x="37" y="17"/>
                  </a:cubicBezTo>
                  <a:cubicBezTo>
                    <a:pt x="43" y="15"/>
                    <a:pt x="49" y="11"/>
                    <a:pt x="52" y="10"/>
                  </a:cubicBezTo>
                  <a:cubicBezTo>
                    <a:pt x="53" y="8"/>
                    <a:pt x="56" y="8"/>
                    <a:pt x="57" y="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48"/>
            <p:cNvSpPr/>
            <p:nvPr/>
          </p:nvSpPr>
          <p:spPr>
            <a:xfrm>
              <a:off x="2597950" y="4563263"/>
              <a:ext cx="252413" cy="263525"/>
            </a:xfrm>
            <a:custGeom>
              <a:avLst/>
              <a:gdLst/>
              <a:ahLst/>
              <a:cxnLst/>
              <a:rect l="l" t="t" r="r" b="b"/>
              <a:pathLst>
                <a:path w="69" h="72" extrusionOk="0">
                  <a:moveTo>
                    <a:pt x="29" y="0"/>
                  </a:moveTo>
                  <a:cubicBezTo>
                    <a:pt x="3" y="44"/>
                    <a:pt x="3" y="44"/>
                    <a:pt x="3" y="44"/>
                  </a:cubicBezTo>
                  <a:cubicBezTo>
                    <a:pt x="0" y="49"/>
                    <a:pt x="1" y="54"/>
                    <a:pt x="7" y="57"/>
                  </a:cubicBezTo>
                  <a:cubicBezTo>
                    <a:pt x="15" y="62"/>
                    <a:pt x="21" y="72"/>
                    <a:pt x="27" y="72"/>
                  </a:cubicBezTo>
                  <a:cubicBezTo>
                    <a:pt x="36" y="72"/>
                    <a:pt x="51" y="62"/>
                    <a:pt x="59" y="58"/>
                  </a:cubicBezTo>
                  <a:cubicBezTo>
                    <a:pt x="65" y="56"/>
                    <a:pt x="69" y="52"/>
                    <a:pt x="68" y="48"/>
                  </a:cubicBezTo>
                  <a:cubicBezTo>
                    <a:pt x="62" y="3"/>
                    <a:pt x="62" y="3"/>
                    <a:pt x="62" y="3"/>
                  </a:cubicBezTo>
                  <a:cubicBezTo>
                    <a:pt x="62" y="3"/>
                    <a:pt x="61" y="3"/>
                    <a:pt x="60" y="3"/>
                  </a:cubicBezTo>
                  <a:cubicBezTo>
                    <a:pt x="50" y="12"/>
                    <a:pt x="50" y="12"/>
                    <a:pt x="50" y="12"/>
                  </a:cubicBezTo>
                  <a:cubicBezTo>
                    <a:pt x="47" y="15"/>
                    <a:pt x="38" y="15"/>
                    <a:pt x="36" y="11"/>
                  </a:cubicBezTo>
                  <a:cubicBezTo>
                    <a:pt x="34" y="9"/>
                    <a:pt x="31" y="0"/>
                    <a:pt x="31" y="0"/>
                  </a:cubicBezTo>
                  <a:cubicBezTo>
                    <a:pt x="30" y="0"/>
                    <a:pt x="29" y="0"/>
                    <a:pt x="29"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48"/>
            <p:cNvSpPr/>
            <p:nvPr/>
          </p:nvSpPr>
          <p:spPr>
            <a:xfrm>
              <a:off x="2678913" y="1667663"/>
              <a:ext cx="1370013" cy="2811463"/>
            </a:xfrm>
            <a:custGeom>
              <a:avLst/>
              <a:gdLst/>
              <a:ahLst/>
              <a:cxnLst/>
              <a:rect l="l" t="t" r="r" b="b"/>
              <a:pathLst>
                <a:path w="374" h="766" extrusionOk="0">
                  <a:moveTo>
                    <a:pt x="163" y="2"/>
                  </a:moveTo>
                  <a:cubicBezTo>
                    <a:pt x="142" y="39"/>
                    <a:pt x="114" y="79"/>
                    <a:pt x="102" y="127"/>
                  </a:cubicBezTo>
                  <a:cubicBezTo>
                    <a:pt x="88" y="182"/>
                    <a:pt x="7" y="652"/>
                    <a:pt x="0" y="753"/>
                  </a:cubicBezTo>
                  <a:cubicBezTo>
                    <a:pt x="18" y="757"/>
                    <a:pt x="44" y="754"/>
                    <a:pt x="55" y="754"/>
                  </a:cubicBezTo>
                  <a:cubicBezTo>
                    <a:pt x="90" y="653"/>
                    <a:pt x="196" y="286"/>
                    <a:pt x="211" y="222"/>
                  </a:cubicBezTo>
                  <a:cubicBezTo>
                    <a:pt x="213" y="213"/>
                    <a:pt x="228" y="215"/>
                    <a:pt x="227" y="225"/>
                  </a:cubicBezTo>
                  <a:cubicBezTo>
                    <a:pt x="218" y="297"/>
                    <a:pt x="240" y="564"/>
                    <a:pt x="240" y="762"/>
                  </a:cubicBezTo>
                  <a:cubicBezTo>
                    <a:pt x="249" y="766"/>
                    <a:pt x="289" y="763"/>
                    <a:pt x="299" y="762"/>
                  </a:cubicBezTo>
                  <a:cubicBezTo>
                    <a:pt x="311" y="638"/>
                    <a:pt x="374" y="163"/>
                    <a:pt x="282" y="11"/>
                  </a:cubicBezTo>
                  <a:cubicBezTo>
                    <a:pt x="240" y="5"/>
                    <a:pt x="206" y="0"/>
                    <a:pt x="163"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48"/>
            <p:cNvSpPr/>
            <p:nvPr/>
          </p:nvSpPr>
          <p:spPr>
            <a:xfrm>
              <a:off x="3034513" y="918363"/>
              <a:ext cx="812800" cy="896938"/>
            </a:xfrm>
            <a:custGeom>
              <a:avLst/>
              <a:gdLst/>
              <a:ahLst/>
              <a:cxnLst/>
              <a:rect l="l" t="t" r="r" b="b"/>
              <a:pathLst>
                <a:path w="222" h="244" extrusionOk="0">
                  <a:moveTo>
                    <a:pt x="166" y="16"/>
                  </a:moveTo>
                  <a:cubicBezTo>
                    <a:pt x="170" y="20"/>
                    <a:pt x="209" y="112"/>
                    <a:pt x="208" y="141"/>
                  </a:cubicBezTo>
                  <a:cubicBezTo>
                    <a:pt x="206" y="170"/>
                    <a:pt x="222" y="226"/>
                    <a:pt x="222" y="226"/>
                  </a:cubicBezTo>
                  <a:cubicBezTo>
                    <a:pt x="222" y="226"/>
                    <a:pt x="174" y="244"/>
                    <a:pt x="49" y="224"/>
                  </a:cubicBezTo>
                  <a:cubicBezTo>
                    <a:pt x="18" y="157"/>
                    <a:pt x="0" y="79"/>
                    <a:pt x="41" y="37"/>
                  </a:cubicBezTo>
                  <a:cubicBezTo>
                    <a:pt x="41" y="37"/>
                    <a:pt x="98" y="1"/>
                    <a:pt x="109" y="0"/>
                  </a:cubicBezTo>
                  <a:cubicBezTo>
                    <a:pt x="109" y="0"/>
                    <a:pt x="146" y="55"/>
                    <a:pt x="162" y="55"/>
                  </a:cubicBezTo>
                  <a:cubicBezTo>
                    <a:pt x="169" y="54"/>
                    <a:pt x="167" y="27"/>
                    <a:pt x="166" y="16"/>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48"/>
            <p:cNvSpPr/>
            <p:nvPr/>
          </p:nvSpPr>
          <p:spPr>
            <a:xfrm>
              <a:off x="3407575" y="850101"/>
              <a:ext cx="374650" cy="388938"/>
            </a:xfrm>
            <a:custGeom>
              <a:avLst/>
              <a:gdLst/>
              <a:ahLst/>
              <a:cxnLst/>
              <a:rect l="l" t="t" r="r" b="b"/>
              <a:pathLst>
                <a:path w="102" h="106" extrusionOk="0">
                  <a:moveTo>
                    <a:pt x="0" y="22"/>
                  </a:moveTo>
                  <a:cubicBezTo>
                    <a:pt x="1" y="0"/>
                    <a:pt x="1" y="0"/>
                    <a:pt x="1" y="0"/>
                  </a:cubicBezTo>
                  <a:cubicBezTo>
                    <a:pt x="81" y="20"/>
                    <a:pt x="81" y="20"/>
                    <a:pt x="81" y="20"/>
                  </a:cubicBezTo>
                  <a:cubicBezTo>
                    <a:pt x="76" y="45"/>
                    <a:pt x="76" y="45"/>
                    <a:pt x="76" y="45"/>
                  </a:cubicBezTo>
                  <a:cubicBezTo>
                    <a:pt x="76" y="45"/>
                    <a:pt x="102" y="106"/>
                    <a:pt x="69" y="97"/>
                  </a:cubicBezTo>
                  <a:cubicBezTo>
                    <a:pt x="35" y="87"/>
                    <a:pt x="0" y="22"/>
                    <a:pt x="0" y="22"/>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6" name="Google Shape;1806;p48"/>
            <p:cNvSpPr/>
            <p:nvPr/>
          </p:nvSpPr>
          <p:spPr>
            <a:xfrm>
              <a:off x="3118650" y="1091400"/>
              <a:ext cx="277813" cy="674688"/>
            </a:xfrm>
            <a:custGeom>
              <a:avLst/>
              <a:gdLst/>
              <a:ahLst/>
              <a:cxnLst/>
              <a:rect l="l" t="t" r="r" b="b"/>
              <a:pathLst>
                <a:path w="76" h="184" extrusionOk="0">
                  <a:moveTo>
                    <a:pt x="30" y="26"/>
                  </a:moveTo>
                  <a:cubicBezTo>
                    <a:pt x="37" y="66"/>
                    <a:pt x="54" y="103"/>
                    <a:pt x="65" y="142"/>
                  </a:cubicBezTo>
                  <a:cubicBezTo>
                    <a:pt x="69" y="156"/>
                    <a:pt x="72" y="170"/>
                    <a:pt x="76" y="184"/>
                  </a:cubicBezTo>
                  <a:cubicBezTo>
                    <a:pt x="62" y="182"/>
                    <a:pt x="45" y="180"/>
                    <a:pt x="26" y="177"/>
                  </a:cubicBezTo>
                  <a:cubicBezTo>
                    <a:pt x="1" y="124"/>
                    <a:pt x="0" y="49"/>
                    <a:pt x="21" y="0"/>
                  </a:cubicBezTo>
                  <a:cubicBezTo>
                    <a:pt x="24" y="9"/>
                    <a:pt x="27" y="17"/>
                    <a:pt x="30" y="26"/>
                  </a:cubicBezTo>
                  <a:close/>
                </a:path>
              </a:pathLst>
            </a:custGeom>
            <a:solidFill>
              <a:srgbClr val="3919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7" name="Google Shape;1807;p48"/>
            <p:cNvSpPr/>
            <p:nvPr/>
          </p:nvSpPr>
          <p:spPr>
            <a:xfrm>
              <a:off x="3093250" y="1483513"/>
              <a:ext cx="1095375" cy="547688"/>
            </a:xfrm>
            <a:custGeom>
              <a:avLst/>
              <a:gdLst/>
              <a:ahLst/>
              <a:cxnLst/>
              <a:rect l="l" t="t" r="r" b="b"/>
              <a:pathLst>
                <a:path w="299" h="149" extrusionOk="0">
                  <a:moveTo>
                    <a:pt x="195" y="115"/>
                  </a:moveTo>
                  <a:cubicBezTo>
                    <a:pt x="195" y="115"/>
                    <a:pt x="22" y="149"/>
                    <a:pt x="12" y="118"/>
                  </a:cubicBezTo>
                  <a:cubicBezTo>
                    <a:pt x="0" y="22"/>
                    <a:pt x="0" y="22"/>
                    <a:pt x="0" y="22"/>
                  </a:cubicBezTo>
                  <a:cubicBezTo>
                    <a:pt x="76" y="0"/>
                    <a:pt x="76" y="0"/>
                    <a:pt x="76" y="0"/>
                  </a:cubicBezTo>
                  <a:cubicBezTo>
                    <a:pt x="85" y="69"/>
                    <a:pt x="85" y="69"/>
                    <a:pt x="85" y="69"/>
                  </a:cubicBezTo>
                  <a:cubicBezTo>
                    <a:pt x="84" y="71"/>
                    <a:pt x="217" y="84"/>
                    <a:pt x="217" y="84"/>
                  </a:cubicBezTo>
                  <a:cubicBezTo>
                    <a:pt x="217" y="84"/>
                    <a:pt x="244" y="84"/>
                    <a:pt x="259" y="91"/>
                  </a:cubicBezTo>
                  <a:cubicBezTo>
                    <a:pt x="260" y="92"/>
                    <a:pt x="289" y="114"/>
                    <a:pt x="299" y="127"/>
                  </a:cubicBezTo>
                  <a:cubicBezTo>
                    <a:pt x="242" y="131"/>
                    <a:pt x="242" y="131"/>
                    <a:pt x="242" y="131"/>
                  </a:cubicBezTo>
                  <a:cubicBezTo>
                    <a:pt x="236" y="131"/>
                    <a:pt x="195" y="115"/>
                    <a:pt x="195" y="11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48"/>
            <p:cNvSpPr/>
            <p:nvPr/>
          </p:nvSpPr>
          <p:spPr>
            <a:xfrm>
              <a:off x="2905925" y="1007263"/>
              <a:ext cx="498475" cy="573088"/>
            </a:xfrm>
            <a:custGeom>
              <a:avLst/>
              <a:gdLst/>
              <a:ahLst/>
              <a:cxnLst/>
              <a:rect l="l" t="t" r="r" b="b"/>
              <a:pathLst>
                <a:path w="136" h="156" extrusionOk="0">
                  <a:moveTo>
                    <a:pt x="108" y="5"/>
                  </a:moveTo>
                  <a:cubicBezTo>
                    <a:pt x="108" y="5"/>
                    <a:pt x="136" y="25"/>
                    <a:pt x="130" y="50"/>
                  </a:cubicBezTo>
                  <a:cubicBezTo>
                    <a:pt x="125" y="75"/>
                    <a:pt x="129" y="135"/>
                    <a:pt x="129" y="135"/>
                  </a:cubicBezTo>
                  <a:cubicBezTo>
                    <a:pt x="48" y="156"/>
                    <a:pt x="48" y="156"/>
                    <a:pt x="48" y="156"/>
                  </a:cubicBezTo>
                  <a:cubicBezTo>
                    <a:pt x="48" y="156"/>
                    <a:pt x="0" y="0"/>
                    <a:pt x="108"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48"/>
            <p:cNvSpPr/>
            <p:nvPr/>
          </p:nvSpPr>
          <p:spPr>
            <a:xfrm>
              <a:off x="3536163" y="1931188"/>
              <a:ext cx="571500" cy="69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48"/>
            <p:cNvSpPr/>
            <p:nvPr/>
          </p:nvSpPr>
          <p:spPr>
            <a:xfrm>
              <a:off x="3536163" y="1931188"/>
              <a:ext cx="369888" cy="69850"/>
            </a:xfrm>
            <a:custGeom>
              <a:avLst/>
              <a:gdLst/>
              <a:ahLst/>
              <a:cxnLst/>
              <a:rect l="l" t="t" r="r" b="b"/>
              <a:pathLst>
                <a:path w="233" h="44" extrusionOk="0">
                  <a:moveTo>
                    <a:pt x="0" y="0"/>
                  </a:moveTo>
                  <a:lnTo>
                    <a:pt x="233" y="0"/>
                  </a:lnTo>
                  <a:lnTo>
                    <a:pt x="215" y="44"/>
                  </a:lnTo>
                  <a:lnTo>
                    <a:pt x="0" y="44"/>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48"/>
            <p:cNvSpPr/>
            <p:nvPr/>
          </p:nvSpPr>
          <p:spPr>
            <a:xfrm>
              <a:off x="3920338" y="1377150"/>
              <a:ext cx="1117600" cy="623888"/>
            </a:xfrm>
            <a:custGeom>
              <a:avLst/>
              <a:gdLst/>
              <a:ahLst/>
              <a:cxnLst/>
              <a:rect l="l" t="t" r="r" b="b"/>
              <a:pathLst>
                <a:path w="704" h="393" extrusionOk="0">
                  <a:moveTo>
                    <a:pt x="568" y="393"/>
                  </a:moveTo>
                  <a:lnTo>
                    <a:pt x="0" y="393"/>
                  </a:lnTo>
                  <a:lnTo>
                    <a:pt x="136" y="0"/>
                  </a:lnTo>
                  <a:lnTo>
                    <a:pt x="704" y="0"/>
                  </a:lnTo>
                  <a:lnTo>
                    <a:pt x="568" y="393"/>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48"/>
            <p:cNvSpPr/>
            <p:nvPr/>
          </p:nvSpPr>
          <p:spPr>
            <a:xfrm>
              <a:off x="4418813" y="1648613"/>
              <a:ext cx="114300" cy="1143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48"/>
            <p:cNvSpPr/>
            <p:nvPr/>
          </p:nvSpPr>
          <p:spPr>
            <a:xfrm>
              <a:off x="3379000" y="2001038"/>
              <a:ext cx="2000100" cy="88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14" name="Google Shape;1814;p48"/>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48"/>
          <p:cNvSpPr/>
          <p:nvPr/>
        </p:nvSpPr>
        <p:spPr>
          <a:xfrm rot="-9880295" flipH="1">
            <a:off x="-833926" y="39398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48"/>
          <p:cNvSpPr/>
          <p:nvPr/>
        </p:nvSpPr>
        <p:spPr>
          <a:xfrm>
            <a:off x="393327" y="41556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17" name="Google Shape;1817;p48"/>
          <p:cNvGrpSpPr/>
          <p:nvPr/>
        </p:nvGrpSpPr>
        <p:grpSpPr>
          <a:xfrm>
            <a:off x="7355564" y="2445595"/>
            <a:ext cx="653451" cy="2082145"/>
            <a:chOff x="3196025" y="611188"/>
            <a:chExt cx="1422401" cy="4532313"/>
          </a:xfrm>
        </p:grpSpPr>
        <p:sp>
          <p:nvSpPr>
            <p:cNvPr id="1818" name="Google Shape;1818;p48"/>
            <p:cNvSpPr/>
            <p:nvPr/>
          </p:nvSpPr>
          <p:spPr>
            <a:xfrm>
              <a:off x="3273813" y="4724400"/>
              <a:ext cx="428625" cy="385763"/>
            </a:xfrm>
            <a:custGeom>
              <a:avLst/>
              <a:gdLst/>
              <a:ahLst/>
              <a:cxnLst/>
              <a:rect l="l" t="t" r="r" b="b"/>
              <a:pathLst>
                <a:path w="270" h="243" extrusionOk="0">
                  <a:moveTo>
                    <a:pt x="270" y="12"/>
                  </a:moveTo>
                  <a:lnTo>
                    <a:pt x="256" y="188"/>
                  </a:lnTo>
                  <a:lnTo>
                    <a:pt x="0" y="243"/>
                  </a:lnTo>
                  <a:lnTo>
                    <a:pt x="131" y="111"/>
                  </a:lnTo>
                  <a:lnTo>
                    <a:pt x="164" y="0"/>
                  </a:lnTo>
                  <a:lnTo>
                    <a:pt x="270" y="12"/>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48"/>
            <p:cNvSpPr/>
            <p:nvPr/>
          </p:nvSpPr>
          <p:spPr>
            <a:xfrm>
              <a:off x="3196025" y="4875213"/>
              <a:ext cx="542925" cy="260350"/>
            </a:xfrm>
            <a:custGeom>
              <a:avLst/>
              <a:gdLst/>
              <a:ahLst/>
              <a:cxnLst/>
              <a:rect l="l" t="t" r="r" b="b"/>
              <a:pathLst>
                <a:path w="342" h="164" extrusionOk="0">
                  <a:moveTo>
                    <a:pt x="180" y="0"/>
                  </a:moveTo>
                  <a:lnTo>
                    <a:pt x="0" y="160"/>
                  </a:lnTo>
                  <a:lnTo>
                    <a:pt x="342" y="164"/>
                  </a:lnTo>
                  <a:lnTo>
                    <a:pt x="319" y="2"/>
                  </a:lnTo>
                  <a:lnTo>
                    <a:pt x="252" y="70"/>
                  </a:lnTo>
                  <a:lnTo>
                    <a:pt x="18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48"/>
            <p:cNvSpPr/>
            <p:nvPr/>
          </p:nvSpPr>
          <p:spPr>
            <a:xfrm>
              <a:off x="3427800" y="4905375"/>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48"/>
            <p:cNvSpPr/>
            <p:nvPr/>
          </p:nvSpPr>
          <p:spPr>
            <a:xfrm>
              <a:off x="3383350" y="4927600"/>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48"/>
            <p:cNvSpPr/>
            <p:nvPr/>
          </p:nvSpPr>
          <p:spPr>
            <a:xfrm>
              <a:off x="4153288" y="4787900"/>
              <a:ext cx="420688" cy="341313"/>
            </a:xfrm>
            <a:custGeom>
              <a:avLst/>
              <a:gdLst/>
              <a:ahLst/>
              <a:cxnLst/>
              <a:rect l="l" t="t" r="r" b="b"/>
              <a:pathLst>
                <a:path w="265" h="215" extrusionOk="0">
                  <a:moveTo>
                    <a:pt x="23" y="4"/>
                  </a:moveTo>
                  <a:lnTo>
                    <a:pt x="0" y="157"/>
                  </a:lnTo>
                  <a:lnTo>
                    <a:pt x="265" y="215"/>
                  </a:lnTo>
                  <a:lnTo>
                    <a:pt x="122" y="81"/>
                  </a:lnTo>
                  <a:lnTo>
                    <a:pt x="131" y="0"/>
                  </a:lnTo>
                  <a:lnTo>
                    <a:pt x="23" y="4"/>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48"/>
            <p:cNvSpPr/>
            <p:nvPr/>
          </p:nvSpPr>
          <p:spPr>
            <a:xfrm>
              <a:off x="4131063" y="4900613"/>
              <a:ext cx="487363" cy="242888"/>
            </a:xfrm>
            <a:custGeom>
              <a:avLst/>
              <a:gdLst/>
              <a:ahLst/>
              <a:cxnLst/>
              <a:rect l="l" t="t" r="r" b="b"/>
              <a:pathLst>
                <a:path w="307" h="153" extrusionOk="0">
                  <a:moveTo>
                    <a:pt x="148" y="0"/>
                  </a:moveTo>
                  <a:lnTo>
                    <a:pt x="307" y="153"/>
                  </a:lnTo>
                  <a:lnTo>
                    <a:pt x="0" y="148"/>
                  </a:lnTo>
                  <a:lnTo>
                    <a:pt x="23" y="7"/>
                  </a:lnTo>
                  <a:lnTo>
                    <a:pt x="71" y="72"/>
                  </a:lnTo>
                  <a:lnTo>
                    <a:pt x="148"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48"/>
            <p:cNvSpPr/>
            <p:nvPr/>
          </p:nvSpPr>
          <p:spPr>
            <a:xfrm>
              <a:off x="4361250" y="4930775"/>
              <a:ext cx="55563" cy="36513"/>
            </a:xfrm>
            <a:custGeom>
              <a:avLst/>
              <a:gdLst/>
              <a:ahLst/>
              <a:cxnLst/>
              <a:rect l="l" t="t" r="r" b="b"/>
              <a:pathLst>
                <a:path w="35" h="23" extrusionOk="0">
                  <a:moveTo>
                    <a:pt x="3" y="23"/>
                  </a:moveTo>
                  <a:lnTo>
                    <a:pt x="0" y="18"/>
                  </a:lnTo>
                  <a:lnTo>
                    <a:pt x="33" y="0"/>
                  </a:lnTo>
                  <a:lnTo>
                    <a:pt x="35" y="2"/>
                  </a:lnTo>
                  <a:lnTo>
                    <a:pt x="3"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48"/>
            <p:cNvSpPr/>
            <p:nvPr/>
          </p:nvSpPr>
          <p:spPr>
            <a:xfrm>
              <a:off x="4405700" y="4953000"/>
              <a:ext cx="55563" cy="36513"/>
            </a:xfrm>
            <a:custGeom>
              <a:avLst/>
              <a:gdLst/>
              <a:ahLst/>
              <a:cxnLst/>
              <a:rect l="l" t="t" r="r" b="b"/>
              <a:pathLst>
                <a:path w="35" h="23" extrusionOk="0">
                  <a:moveTo>
                    <a:pt x="2" y="23"/>
                  </a:moveTo>
                  <a:lnTo>
                    <a:pt x="0" y="18"/>
                  </a:lnTo>
                  <a:lnTo>
                    <a:pt x="32" y="0"/>
                  </a:lnTo>
                  <a:lnTo>
                    <a:pt x="35" y="4"/>
                  </a:lnTo>
                  <a:lnTo>
                    <a:pt x="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48"/>
            <p:cNvSpPr/>
            <p:nvPr/>
          </p:nvSpPr>
          <p:spPr>
            <a:xfrm>
              <a:off x="3456375" y="2090738"/>
              <a:ext cx="1095375" cy="2722563"/>
            </a:xfrm>
            <a:custGeom>
              <a:avLst/>
              <a:gdLst/>
              <a:ahLst/>
              <a:cxnLst/>
              <a:rect l="l" t="t" r="r" b="b"/>
              <a:pathLst>
                <a:path w="299" h="742" extrusionOk="0">
                  <a:moveTo>
                    <a:pt x="237" y="0"/>
                  </a:moveTo>
                  <a:cubicBezTo>
                    <a:pt x="105" y="12"/>
                    <a:pt x="105" y="12"/>
                    <a:pt x="105" y="12"/>
                  </a:cubicBezTo>
                  <a:cubicBezTo>
                    <a:pt x="105" y="12"/>
                    <a:pt x="87" y="26"/>
                    <a:pt x="68" y="97"/>
                  </a:cubicBezTo>
                  <a:cubicBezTo>
                    <a:pt x="45" y="184"/>
                    <a:pt x="11" y="409"/>
                    <a:pt x="0" y="734"/>
                  </a:cubicBezTo>
                  <a:cubicBezTo>
                    <a:pt x="85" y="736"/>
                    <a:pt x="85" y="736"/>
                    <a:pt x="85" y="736"/>
                  </a:cubicBezTo>
                  <a:cubicBezTo>
                    <a:pt x="155" y="241"/>
                    <a:pt x="155" y="241"/>
                    <a:pt x="155" y="241"/>
                  </a:cubicBezTo>
                  <a:cubicBezTo>
                    <a:pt x="157" y="234"/>
                    <a:pt x="167" y="235"/>
                    <a:pt x="167" y="243"/>
                  </a:cubicBezTo>
                  <a:cubicBezTo>
                    <a:pt x="190" y="742"/>
                    <a:pt x="190" y="742"/>
                    <a:pt x="190" y="742"/>
                  </a:cubicBezTo>
                  <a:cubicBezTo>
                    <a:pt x="274" y="739"/>
                    <a:pt x="274" y="739"/>
                    <a:pt x="274" y="739"/>
                  </a:cubicBezTo>
                  <a:cubicBezTo>
                    <a:pt x="274" y="739"/>
                    <a:pt x="299" y="196"/>
                    <a:pt x="277" y="111"/>
                  </a:cubicBezTo>
                  <a:cubicBezTo>
                    <a:pt x="256" y="31"/>
                    <a:pt x="237" y="0"/>
                    <a:pt x="237"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48"/>
            <p:cNvSpPr/>
            <p:nvPr/>
          </p:nvSpPr>
          <p:spPr>
            <a:xfrm>
              <a:off x="3427800" y="4670425"/>
              <a:ext cx="381000" cy="128588"/>
            </a:xfrm>
            <a:custGeom>
              <a:avLst/>
              <a:gdLst/>
              <a:ahLst/>
              <a:cxnLst/>
              <a:rect l="l" t="t" r="r" b="b"/>
              <a:pathLst>
                <a:path w="240" h="81" extrusionOk="0">
                  <a:moveTo>
                    <a:pt x="230" y="74"/>
                  </a:moveTo>
                  <a:lnTo>
                    <a:pt x="240" y="9"/>
                  </a:lnTo>
                  <a:lnTo>
                    <a:pt x="4" y="0"/>
                  </a:lnTo>
                  <a:lnTo>
                    <a:pt x="0" y="81"/>
                  </a:lnTo>
                  <a:lnTo>
                    <a:pt x="230" y="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48"/>
            <p:cNvSpPr/>
            <p:nvPr/>
          </p:nvSpPr>
          <p:spPr>
            <a:xfrm>
              <a:off x="4126300" y="4676775"/>
              <a:ext cx="355600" cy="133350"/>
            </a:xfrm>
            <a:custGeom>
              <a:avLst/>
              <a:gdLst/>
              <a:ahLst/>
              <a:cxnLst/>
              <a:rect l="l" t="t" r="r" b="b"/>
              <a:pathLst>
                <a:path w="97" h="36" extrusionOk="0">
                  <a:moveTo>
                    <a:pt x="4" y="36"/>
                  </a:moveTo>
                  <a:cubicBezTo>
                    <a:pt x="5" y="35"/>
                    <a:pt x="0" y="3"/>
                    <a:pt x="0" y="3"/>
                  </a:cubicBezTo>
                  <a:cubicBezTo>
                    <a:pt x="97" y="0"/>
                    <a:pt x="97" y="0"/>
                    <a:pt x="97" y="0"/>
                  </a:cubicBezTo>
                  <a:cubicBezTo>
                    <a:pt x="97" y="36"/>
                    <a:pt x="97" y="36"/>
                    <a:pt x="97" y="36"/>
                  </a:cubicBezTo>
                  <a:lnTo>
                    <a:pt x="4" y="3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48"/>
            <p:cNvSpPr/>
            <p:nvPr/>
          </p:nvSpPr>
          <p:spPr>
            <a:xfrm>
              <a:off x="3353188" y="1103313"/>
              <a:ext cx="111125" cy="336550"/>
            </a:xfrm>
            <a:custGeom>
              <a:avLst/>
              <a:gdLst/>
              <a:ahLst/>
              <a:cxnLst/>
              <a:rect l="l" t="t" r="r" b="b"/>
              <a:pathLst>
                <a:path w="30" h="92" extrusionOk="0">
                  <a:moveTo>
                    <a:pt x="7" y="92"/>
                  </a:moveTo>
                  <a:cubicBezTo>
                    <a:pt x="7" y="92"/>
                    <a:pt x="6" y="92"/>
                    <a:pt x="6" y="92"/>
                  </a:cubicBezTo>
                  <a:cubicBezTo>
                    <a:pt x="2" y="91"/>
                    <a:pt x="0" y="88"/>
                    <a:pt x="1" y="84"/>
                  </a:cubicBezTo>
                  <a:cubicBezTo>
                    <a:pt x="17" y="5"/>
                    <a:pt x="17" y="5"/>
                    <a:pt x="17" y="5"/>
                  </a:cubicBezTo>
                  <a:cubicBezTo>
                    <a:pt x="18" y="2"/>
                    <a:pt x="21" y="0"/>
                    <a:pt x="24" y="0"/>
                  </a:cubicBezTo>
                  <a:cubicBezTo>
                    <a:pt x="28" y="1"/>
                    <a:pt x="30" y="4"/>
                    <a:pt x="29" y="8"/>
                  </a:cubicBezTo>
                  <a:cubicBezTo>
                    <a:pt x="13" y="87"/>
                    <a:pt x="13" y="87"/>
                    <a:pt x="13" y="87"/>
                  </a:cubicBezTo>
                  <a:cubicBezTo>
                    <a:pt x="12" y="90"/>
                    <a:pt x="10" y="92"/>
                    <a:pt x="7" y="9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48"/>
            <p:cNvSpPr/>
            <p:nvPr/>
          </p:nvSpPr>
          <p:spPr>
            <a:xfrm rot="6788770">
              <a:off x="3365488" y="1333288"/>
              <a:ext cx="101600" cy="123825"/>
            </a:xfrm>
            <a:custGeom>
              <a:avLst/>
              <a:gdLst/>
              <a:ahLst/>
              <a:cxnLst/>
              <a:rect l="l" t="t" r="r" b="b"/>
              <a:pathLst>
                <a:path w="28" h="34" extrusionOk="0">
                  <a:moveTo>
                    <a:pt x="28" y="28"/>
                  </a:moveTo>
                  <a:cubicBezTo>
                    <a:pt x="28" y="28"/>
                    <a:pt x="28" y="1"/>
                    <a:pt x="24" y="1"/>
                  </a:cubicBezTo>
                  <a:cubicBezTo>
                    <a:pt x="21" y="0"/>
                    <a:pt x="3" y="2"/>
                    <a:pt x="1" y="8"/>
                  </a:cubicBezTo>
                  <a:cubicBezTo>
                    <a:pt x="0" y="14"/>
                    <a:pt x="15" y="13"/>
                    <a:pt x="15" y="13"/>
                  </a:cubicBezTo>
                  <a:cubicBezTo>
                    <a:pt x="15" y="13"/>
                    <a:pt x="8" y="26"/>
                    <a:pt x="14" y="30"/>
                  </a:cubicBezTo>
                  <a:cubicBezTo>
                    <a:pt x="20" y="34"/>
                    <a:pt x="28" y="28"/>
                    <a:pt x="28" y="28"/>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48"/>
            <p:cNvSpPr/>
            <p:nvPr/>
          </p:nvSpPr>
          <p:spPr>
            <a:xfrm>
              <a:off x="3284925" y="1162050"/>
              <a:ext cx="1006475" cy="939800"/>
            </a:xfrm>
            <a:custGeom>
              <a:avLst/>
              <a:gdLst/>
              <a:ahLst/>
              <a:cxnLst/>
              <a:rect l="l" t="t" r="r" b="b"/>
              <a:pathLst>
                <a:path w="275" h="256" extrusionOk="0">
                  <a:moveTo>
                    <a:pt x="211" y="0"/>
                  </a:moveTo>
                  <a:cubicBezTo>
                    <a:pt x="211" y="0"/>
                    <a:pt x="158" y="32"/>
                    <a:pt x="140" y="50"/>
                  </a:cubicBezTo>
                  <a:cubicBezTo>
                    <a:pt x="122" y="68"/>
                    <a:pt x="102" y="159"/>
                    <a:pt x="102" y="159"/>
                  </a:cubicBezTo>
                  <a:cubicBezTo>
                    <a:pt x="59" y="63"/>
                    <a:pt x="59" y="63"/>
                    <a:pt x="59" y="63"/>
                  </a:cubicBezTo>
                  <a:cubicBezTo>
                    <a:pt x="0" y="102"/>
                    <a:pt x="0" y="102"/>
                    <a:pt x="0" y="102"/>
                  </a:cubicBezTo>
                  <a:cubicBezTo>
                    <a:pt x="0" y="102"/>
                    <a:pt x="68" y="254"/>
                    <a:pt x="98" y="255"/>
                  </a:cubicBezTo>
                  <a:cubicBezTo>
                    <a:pt x="128" y="256"/>
                    <a:pt x="275" y="87"/>
                    <a:pt x="2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48"/>
            <p:cNvSpPr/>
            <p:nvPr/>
          </p:nvSpPr>
          <p:spPr>
            <a:xfrm>
              <a:off x="3781813" y="611188"/>
              <a:ext cx="503238" cy="509588"/>
            </a:xfrm>
            <a:custGeom>
              <a:avLst/>
              <a:gdLst/>
              <a:ahLst/>
              <a:cxnLst/>
              <a:rect l="l" t="t" r="r" b="b"/>
              <a:pathLst>
                <a:path w="137" h="139" extrusionOk="0">
                  <a:moveTo>
                    <a:pt x="1" y="53"/>
                  </a:moveTo>
                  <a:cubicBezTo>
                    <a:pt x="0" y="80"/>
                    <a:pt x="9" y="108"/>
                    <a:pt x="32" y="124"/>
                  </a:cubicBezTo>
                  <a:cubicBezTo>
                    <a:pt x="54" y="139"/>
                    <a:pt x="85" y="135"/>
                    <a:pt x="104" y="119"/>
                  </a:cubicBezTo>
                  <a:cubicBezTo>
                    <a:pt x="137" y="91"/>
                    <a:pt x="127" y="27"/>
                    <a:pt x="91" y="12"/>
                  </a:cubicBezTo>
                  <a:cubicBezTo>
                    <a:pt x="86" y="10"/>
                    <a:pt x="72" y="9"/>
                    <a:pt x="70" y="5"/>
                  </a:cubicBezTo>
                  <a:cubicBezTo>
                    <a:pt x="42" y="0"/>
                    <a:pt x="11" y="13"/>
                    <a:pt x="5" y="35"/>
                  </a:cubicBezTo>
                  <a:cubicBezTo>
                    <a:pt x="4" y="37"/>
                    <a:pt x="2" y="41"/>
                    <a:pt x="0" y="46"/>
                  </a:cubicBezTo>
                  <a:cubicBezTo>
                    <a:pt x="1" y="48"/>
                    <a:pt x="1" y="50"/>
                    <a:pt x="1" y="5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48"/>
            <p:cNvSpPr/>
            <p:nvPr/>
          </p:nvSpPr>
          <p:spPr>
            <a:xfrm>
              <a:off x="3761175" y="681038"/>
              <a:ext cx="442913" cy="774700"/>
            </a:xfrm>
            <a:custGeom>
              <a:avLst/>
              <a:gdLst/>
              <a:ahLst/>
              <a:cxnLst/>
              <a:rect l="l" t="t" r="r" b="b"/>
              <a:pathLst>
                <a:path w="121" h="211" extrusionOk="0">
                  <a:moveTo>
                    <a:pt x="88" y="55"/>
                  </a:moveTo>
                  <a:cubicBezTo>
                    <a:pt x="88" y="56"/>
                    <a:pt x="89" y="56"/>
                    <a:pt x="90" y="56"/>
                  </a:cubicBezTo>
                  <a:cubicBezTo>
                    <a:pt x="95" y="54"/>
                    <a:pt x="105" y="50"/>
                    <a:pt x="111" y="61"/>
                  </a:cubicBezTo>
                  <a:cubicBezTo>
                    <a:pt x="116" y="73"/>
                    <a:pt x="107" y="83"/>
                    <a:pt x="100" y="86"/>
                  </a:cubicBezTo>
                  <a:cubicBezTo>
                    <a:pt x="99" y="87"/>
                    <a:pt x="94" y="89"/>
                    <a:pt x="93" y="91"/>
                  </a:cubicBezTo>
                  <a:cubicBezTo>
                    <a:pt x="91" y="97"/>
                    <a:pt x="92" y="107"/>
                    <a:pt x="93" y="120"/>
                  </a:cubicBezTo>
                  <a:cubicBezTo>
                    <a:pt x="95" y="150"/>
                    <a:pt x="121" y="155"/>
                    <a:pt x="121" y="155"/>
                  </a:cubicBezTo>
                  <a:cubicBezTo>
                    <a:pt x="121" y="155"/>
                    <a:pt x="55" y="211"/>
                    <a:pt x="44" y="176"/>
                  </a:cubicBezTo>
                  <a:cubicBezTo>
                    <a:pt x="48" y="168"/>
                    <a:pt x="46" y="112"/>
                    <a:pt x="37" y="115"/>
                  </a:cubicBezTo>
                  <a:cubicBezTo>
                    <a:pt x="26" y="119"/>
                    <a:pt x="4" y="114"/>
                    <a:pt x="2" y="64"/>
                  </a:cubicBezTo>
                  <a:cubicBezTo>
                    <a:pt x="0" y="17"/>
                    <a:pt x="32" y="9"/>
                    <a:pt x="40" y="8"/>
                  </a:cubicBezTo>
                  <a:cubicBezTo>
                    <a:pt x="47" y="7"/>
                    <a:pt x="71" y="0"/>
                    <a:pt x="88" y="5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48"/>
            <p:cNvSpPr/>
            <p:nvPr/>
          </p:nvSpPr>
          <p:spPr>
            <a:xfrm>
              <a:off x="4097725" y="879475"/>
              <a:ext cx="55563" cy="84138"/>
            </a:xfrm>
            <a:custGeom>
              <a:avLst/>
              <a:gdLst/>
              <a:ahLst/>
              <a:cxnLst/>
              <a:rect l="l" t="t" r="r" b="b"/>
              <a:pathLst>
                <a:path w="15" h="23" extrusionOk="0">
                  <a:moveTo>
                    <a:pt x="15" y="12"/>
                  </a:moveTo>
                  <a:cubicBezTo>
                    <a:pt x="15" y="12"/>
                    <a:pt x="2" y="0"/>
                    <a:pt x="0" y="23"/>
                  </a:cubicBezTo>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48"/>
            <p:cNvSpPr/>
            <p:nvPr/>
          </p:nvSpPr>
          <p:spPr>
            <a:xfrm>
              <a:off x="3925451" y="933467"/>
              <a:ext cx="95287" cy="44460"/>
            </a:xfrm>
            <a:custGeom>
              <a:avLst/>
              <a:gdLst/>
              <a:ahLst/>
              <a:cxnLst/>
              <a:rect l="l" t="t" r="r" b="b"/>
              <a:pathLst>
                <a:path w="26" h="26" extrusionOk="0">
                  <a:moveTo>
                    <a:pt x="10" y="2"/>
                  </a:moveTo>
                  <a:cubicBezTo>
                    <a:pt x="4" y="4"/>
                    <a:pt x="0" y="10"/>
                    <a:pt x="2" y="16"/>
                  </a:cubicBezTo>
                  <a:cubicBezTo>
                    <a:pt x="4" y="22"/>
                    <a:pt x="10" y="26"/>
                    <a:pt x="16" y="24"/>
                  </a:cubicBezTo>
                  <a:cubicBezTo>
                    <a:pt x="22" y="22"/>
                    <a:pt x="26" y="15"/>
                    <a:pt x="24" y="10"/>
                  </a:cubicBezTo>
                  <a:cubicBezTo>
                    <a:pt x="22" y="4"/>
                    <a:pt x="15" y="0"/>
                    <a:pt x="10" y="2"/>
                  </a:cubicBezTo>
                  <a:close/>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48"/>
            <p:cNvSpPr/>
            <p:nvPr/>
          </p:nvSpPr>
          <p:spPr>
            <a:xfrm>
              <a:off x="3870713" y="846138"/>
              <a:ext cx="44450" cy="28575"/>
            </a:xfrm>
            <a:custGeom>
              <a:avLst/>
              <a:gdLst/>
              <a:ahLst/>
              <a:cxnLst/>
              <a:rect l="l" t="t" r="r" b="b"/>
              <a:pathLst>
                <a:path w="12" h="8" extrusionOk="0">
                  <a:moveTo>
                    <a:pt x="10" y="6"/>
                  </a:moveTo>
                  <a:cubicBezTo>
                    <a:pt x="12" y="8"/>
                    <a:pt x="9" y="1"/>
                    <a:pt x="6" y="1"/>
                  </a:cubicBezTo>
                  <a:cubicBezTo>
                    <a:pt x="4" y="0"/>
                    <a:pt x="1" y="1"/>
                    <a:pt x="0" y="4"/>
                  </a:cubicBezTo>
                  <a:cubicBezTo>
                    <a:pt x="0" y="4"/>
                    <a:pt x="5" y="3"/>
                    <a:pt x="10"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48"/>
            <p:cNvSpPr/>
            <p:nvPr/>
          </p:nvSpPr>
          <p:spPr>
            <a:xfrm>
              <a:off x="3775463" y="842963"/>
              <a:ext cx="44450" cy="28575"/>
            </a:xfrm>
            <a:custGeom>
              <a:avLst/>
              <a:gdLst/>
              <a:ahLst/>
              <a:cxnLst/>
              <a:rect l="l" t="t" r="r" b="b"/>
              <a:pathLst>
                <a:path w="12" h="8" extrusionOk="0">
                  <a:moveTo>
                    <a:pt x="2" y="6"/>
                  </a:moveTo>
                  <a:cubicBezTo>
                    <a:pt x="0" y="8"/>
                    <a:pt x="3" y="1"/>
                    <a:pt x="6" y="1"/>
                  </a:cubicBezTo>
                  <a:cubicBezTo>
                    <a:pt x="9" y="0"/>
                    <a:pt x="12" y="1"/>
                    <a:pt x="12" y="4"/>
                  </a:cubicBezTo>
                  <a:cubicBezTo>
                    <a:pt x="12" y="4"/>
                    <a:pt x="7" y="3"/>
                    <a:pt x="2"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48"/>
            <p:cNvSpPr/>
            <p:nvPr/>
          </p:nvSpPr>
          <p:spPr>
            <a:xfrm>
              <a:off x="3867538" y="908050"/>
              <a:ext cx="14288" cy="30163"/>
            </a:xfrm>
            <a:custGeom>
              <a:avLst/>
              <a:gdLst/>
              <a:ahLst/>
              <a:cxnLst/>
              <a:rect l="l" t="t" r="r" b="b"/>
              <a:pathLst>
                <a:path w="4" h="8" extrusionOk="0">
                  <a:moveTo>
                    <a:pt x="4" y="5"/>
                  </a:moveTo>
                  <a:cubicBezTo>
                    <a:pt x="3" y="7"/>
                    <a:pt x="3" y="8"/>
                    <a:pt x="1" y="8"/>
                  </a:cubicBezTo>
                  <a:cubicBezTo>
                    <a:pt x="0" y="8"/>
                    <a:pt x="0" y="7"/>
                    <a:pt x="0" y="4"/>
                  </a:cubicBezTo>
                  <a:cubicBezTo>
                    <a:pt x="0" y="2"/>
                    <a:pt x="1" y="0"/>
                    <a:pt x="2" y="0"/>
                  </a:cubicBezTo>
                  <a:cubicBezTo>
                    <a:pt x="3" y="1"/>
                    <a:pt x="4" y="2"/>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48"/>
            <p:cNvSpPr/>
            <p:nvPr/>
          </p:nvSpPr>
          <p:spPr>
            <a:xfrm>
              <a:off x="3797688" y="904875"/>
              <a:ext cx="11113" cy="28575"/>
            </a:xfrm>
            <a:custGeom>
              <a:avLst/>
              <a:gdLst/>
              <a:ahLst/>
              <a:cxnLst/>
              <a:rect l="l" t="t" r="r" b="b"/>
              <a:pathLst>
                <a:path w="3" h="8" extrusionOk="0">
                  <a:moveTo>
                    <a:pt x="3" y="4"/>
                  </a:moveTo>
                  <a:cubicBezTo>
                    <a:pt x="3" y="6"/>
                    <a:pt x="2" y="8"/>
                    <a:pt x="1" y="8"/>
                  </a:cubicBezTo>
                  <a:cubicBezTo>
                    <a:pt x="0" y="8"/>
                    <a:pt x="0" y="6"/>
                    <a:pt x="0" y="4"/>
                  </a:cubicBezTo>
                  <a:cubicBezTo>
                    <a:pt x="0" y="2"/>
                    <a:pt x="1" y="0"/>
                    <a:pt x="2" y="0"/>
                  </a:cubicBezTo>
                  <a:cubicBezTo>
                    <a:pt x="3" y="1"/>
                    <a:pt x="3" y="2"/>
                    <a:pt x="3"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48"/>
            <p:cNvSpPr/>
            <p:nvPr/>
          </p:nvSpPr>
          <p:spPr>
            <a:xfrm>
              <a:off x="3907225" y="1050925"/>
              <a:ext cx="128588" cy="150813"/>
            </a:xfrm>
            <a:custGeom>
              <a:avLst/>
              <a:gdLst/>
              <a:ahLst/>
              <a:cxnLst/>
              <a:rect l="l" t="t" r="r" b="b"/>
              <a:pathLst>
                <a:path w="35" h="41" extrusionOk="0">
                  <a:moveTo>
                    <a:pt x="0" y="14"/>
                  </a:moveTo>
                  <a:cubicBezTo>
                    <a:pt x="0" y="14"/>
                    <a:pt x="15" y="9"/>
                    <a:pt x="25" y="4"/>
                  </a:cubicBezTo>
                  <a:cubicBezTo>
                    <a:pt x="35" y="0"/>
                    <a:pt x="10" y="41"/>
                    <a:pt x="0" y="14"/>
                  </a:cubicBezTo>
                  <a:close/>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48"/>
            <p:cNvSpPr/>
            <p:nvPr/>
          </p:nvSpPr>
          <p:spPr>
            <a:xfrm>
              <a:off x="4119950" y="1223963"/>
              <a:ext cx="44450" cy="36513"/>
            </a:xfrm>
            <a:custGeom>
              <a:avLst/>
              <a:gdLst/>
              <a:ahLst/>
              <a:cxnLst/>
              <a:rect l="l" t="t" r="r" b="b"/>
              <a:pathLst>
                <a:path w="12" h="10" extrusionOk="0">
                  <a:moveTo>
                    <a:pt x="1" y="4"/>
                  </a:moveTo>
                  <a:cubicBezTo>
                    <a:pt x="1" y="4"/>
                    <a:pt x="12" y="0"/>
                    <a:pt x="10" y="3"/>
                  </a:cubicBezTo>
                  <a:cubicBezTo>
                    <a:pt x="8" y="5"/>
                    <a:pt x="4" y="8"/>
                    <a:pt x="0" y="10"/>
                  </a:cubicBezTo>
                  <a:lnTo>
                    <a:pt x="1" y="4"/>
                  </a:lnTo>
                  <a:close/>
                </a:path>
              </a:pathLst>
            </a:custGeom>
            <a:solidFill>
              <a:srgbClr val="C206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48"/>
            <p:cNvSpPr/>
            <p:nvPr/>
          </p:nvSpPr>
          <p:spPr>
            <a:xfrm>
              <a:off x="3734188" y="1198563"/>
              <a:ext cx="755650" cy="1052513"/>
            </a:xfrm>
            <a:custGeom>
              <a:avLst/>
              <a:gdLst/>
              <a:ahLst/>
              <a:cxnLst/>
              <a:rect l="l" t="t" r="r" b="b"/>
              <a:pathLst>
                <a:path w="206" h="287" extrusionOk="0">
                  <a:moveTo>
                    <a:pt x="48" y="11"/>
                  </a:moveTo>
                  <a:cubicBezTo>
                    <a:pt x="49" y="14"/>
                    <a:pt x="0" y="107"/>
                    <a:pt x="1" y="136"/>
                  </a:cubicBezTo>
                  <a:cubicBezTo>
                    <a:pt x="2" y="166"/>
                    <a:pt x="21" y="260"/>
                    <a:pt x="20" y="264"/>
                  </a:cubicBezTo>
                  <a:cubicBezTo>
                    <a:pt x="20" y="264"/>
                    <a:pt x="65" y="287"/>
                    <a:pt x="190" y="269"/>
                  </a:cubicBezTo>
                  <a:cubicBezTo>
                    <a:pt x="203" y="159"/>
                    <a:pt x="206" y="67"/>
                    <a:pt x="165" y="32"/>
                  </a:cubicBezTo>
                  <a:cubicBezTo>
                    <a:pt x="165" y="32"/>
                    <a:pt x="121" y="1"/>
                    <a:pt x="111" y="0"/>
                  </a:cubicBezTo>
                  <a:cubicBezTo>
                    <a:pt x="111" y="0"/>
                    <a:pt x="64" y="57"/>
                    <a:pt x="48" y="1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48"/>
            <p:cNvSpPr/>
            <p:nvPr/>
          </p:nvSpPr>
          <p:spPr>
            <a:xfrm>
              <a:off x="3958025" y="1198563"/>
              <a:ext cx="587375" cy="1155700"/>
            </a:xfrm>
            <a:custGeom>
              <a:avLst/>
              <a:gdLst/>
              <a:ahLst/>
              <a:cxnLst/>
              <a:rect l="l" t="t" r="r" b="b"/>
              <a:pathLst>
                <a:path w="160" h="315" extrusionOk="0">
                  <a:moveTo>
                    <a:pt x="98" y="20"/>
                  </a:moveTo>
                  <a:cubicBezTo>
                    <a:pt x="79" y="11"/>
                    <a:pt x="56" y="0"/>
                    <a:pt x="50" y="0"/>
                  </a:cubicBezTo>
                  <a:cubicBezTo>
                    <a:pt x="50" y="0"/>
                    <a:pt x="41" y="10"/>
                    <a:pt x="31" y="18"/>
                  </a:cubicBezTo>
                  <a:cubicBezTo>
                    <a:pt x="31" y="20"/>
                    <a:pt x="31" y="23"/>
                    <a:pt x="31" y="26"/>
                  </a:cubicBezTo>
                  <a:cubicBezTo>
                    <a:pt x="13" y="107"/>
                    <a:pt x="0" y="221"/>
                    <a:pt x="10" y="304"/>
                  </a:cubicBezTo>
                  <a:cubicBezTo>
                    <a:pt x="36" y="305"/>
                    <a:pt x="115" y="315"/>
                    <a:pt x="160" y="308"/>
                  </a:cubicBezTo>
                  <a:cubicBezTo>
                    <a:pt x="155" y="226"/>
                    <a:pt x="158" y="135"/>
                    <a:pt x="144" y="78"/>
                  </a:cubicBezTo>
                  <a:cubicBezTo>
                    <a:pt x="138" y="53"/>
                    <a:pt x="121" y="32"/>
                    <a:pt x="98" y="2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48"/>
            <p:cNvSpPr/>
            <p:nvPr/>
          </p:nvSpPr>
          <p:spPr>
            <a:xfrm>
              <a:off x="3672275" y="1223963"/>
              <a:ext cx="271463" cy="1111250"/>
            </a:xfrm>
            <a:custGeom>
              <a:avLst/>
              <a:gdLst/>
              <a:ahLst/>
              <a:cxnLst/>
              <a:rect l="l" t="t" r="r" b="b"/>
              <a:pathLst>
                <a:path w="74" h="303" extrusionOk="0">
                  <a:moveTo>
                    <a:pt x="66" y="303"/>
                  </a:moveTo>
                  <a:cubicBezTo>
                    <a:pt x="57" y="219"/>
                    <a:pt x="57" y="99"/>
                    <a:pt x="74" y="17"/>
                  </a:cubicBezTo>
                  <a:cubicBezTo>
                    <a:pt x="72" y="14"/>
                    <a:pt x="70" y="4"/>
                    <a:pt x="69" y="0"/>
                  </a:cubicBezTo>
                  <a:cubicBezTo>
                    <a:pt x="70" y="3"/>
                    <a:pt x="17" y="100"/>
                    <a:pt x="18" y="129"/>
                  </a:cubicBezTo>
                  <a:cubicBezTo>
                    <a:pt x="19" y="159"/>
                    <a:pt x="1" y="297"/>
                    <a:pt x="0" y="301"/>
                  </a:cubicBezTo>
                  <a:cubicBezTo>
                    <a:pt x="0" y="301"/>
                    <a:pt x="48" y="299"/>
                    <a:pt x="66" y="30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48"/>
            <p:cNvSpPr/>
            <p:nvPr/>
          </p:nvSpPr>
          <p:spPr>
            <a:xfrm>
              <a:off x="3683388" y="1730375"/>
              <a:ext cx="77788" cy="58738"/>
            </a:xfrm>
            <a:custGeom>
              <a:avLst/>
              <a:gdLst/>
              <a:ahLst/>
              <a:cxnLst/>
              <a:rect l="l" t="t" r="r" b="b"/>
              <a:pathLst>
                <a:path w="21" h="16" extrusionOk="0">
                  <a:moveTo>
                    <a:pt x="21" y="15"/>
                  </a:moveTo>
                  <a:cubicBezTo>
                    <a:pt x="21" y="12"/>
                    <a:pt x="20" y="9"/>
                    <a:pt x="19" y="6"/>
                  </a:cubicBezTo>
                  <a:cubicBezTo>
                    <a:pt x="17" y="3"/>
                    <a:pt x="15" y="1"/>
                    <a:pt x="12" y="1"/>
                  </a:cubicBezTo>
                  <a:cubicBezTo>
                    <a:pt x="8" y="0"/>
                    <a:pt x="4" y="4"/>
                    <a:pt x="2" y="7"/>
                  </a:cubicBezTo>
                  <a:cubicBezTo>
                    <a:pt x="1" y="9"/>
                    <a:pt x="1" y="10"/>
                    <a:pt x="0" y="12"/>
                  </a:cubicBezTo>
                  <a:cubicBezTo>
                    <a:pt x="0" y="13"/>
                    <a:pt x="0" y="13"/>
                    <a:pt x="0" y="13"/>
                  </a:cubicBezTo>
                  <a:cubicBezTo>
                    <a:pt x="1" y="14"/>
                    <a:pt x="1" y="14"/>
                    <a:pt x="1" y="14"/>
                  </a:cubicBezTo>
                  <a:cubicBezTo>
                    <a:pt x="7" y="13"/>
                    <a:pt x="13" y="16"/>
                    <a:pt x="20" y="15"/>
                  </a:cubicBezTo>
                </a:path>
              </a:pathLst>
            </a:custGeom>
            <a:solidFill>
              <a:srgbClr val="3544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48"/>
            <p:cNvSpPr/>
            <p:nvPr/>
          </p:nvSpPr>
          <p:spPr>
            <a:xfrm>
              <a:off x="3669100" y="1778000"/>
              <a:ext cx="103188" cy="19050"/>
            </a:xfrm>
            <a:custGeom>
              <a:avLst/>
              <a:gdLst/>
              <a:ahLst/>
              <a:cxnLst/>
              <a:rect l="l" t="t" r="r" b="b"/>
              <a:pathLst>
                <a:path w="28" h="5" extrusionOk="0">
                  <a:moveTo>
                    <a:pt x="3" y="5"/>
                  </a:moveTo>
                  <a:cubicBezTo>
                    <a:pt x="25" y="5"/>
                    <a:pt x="25" y="5"/>
                    <a:pt x="25" y="5"/>
                  </a:cubicBezTo>
                  <a:cubicBezTo>
                    <a:pt x="27" y="5"/>
                    <a:pt x="28" y="4"/>
                    <a:pt x="28" y="3"/>
                  </a:cubicBezTo>
                  <a:cubicBezTo>
                    <a:pt x="28" y="1"/>
                    <a:pt x="27" y="0"/>
                    <a:pt x="25" y="0"/>
                  </a:cubicBezTo>
                  <a:cubicBezTo>
                    <a:pt x="3" y="0"/>
                    <a:pt x="3" y="0"/>
                    <a:pt x="3" y="0"/>
                  </a:cubicBezTo>
                  <a:cubicBezTo>
                    <a:pt x="2" y="0"/>
                    <a:pt x="1" y="1"/>
                    <a:pt x="0" y="2"/>
                  </a:cubicBezTo>
                  <a:cubicBezTo>
                    <a:pt x="0" y="4"/>
                    <a:pt x="2" y="5"/>
                    <a:pt x="3" y="5"/>
                  </a:cubicBezTo>
                  <a:close/>
                </a:path>
              </a:pathLst>
            </a:custGeom>
            <a:solidFill>
              <a:srgbClr val="ADBED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48"/>
            <p:cNvSpPr/>
            <p:nvPr/>
          </p:nvSpPr>
          <p:spPr>
            <a:xfrm>
              <a:off x="3246825" y="1330325"/>
              <a:ext cx="444500" cy="587375"/>
            </a:xfrm>
            <a:custGeom>
              <a:avLst/>
              <a:gdLst/>
              <a:ahLst/>
              <a:cxnLst/>
              <a:rect l="l" t="t" r="r" b="b"/>
              <a:pathLst>
                <a:path w="121" h="160" extrusionOk="0">
                  <a:moveTo>
                    <a:pt x="120" y="156"/>
                  </a:moveTo>
                  <a:cubicBezTo>
                    <a:pt x="87" y="46"/>
                    <a:pt x="87" y="46"/>
                    <a:pt x="87" y="46"/>
                  </a:cubicBezTo>
                  <a:cubicBezTo>
                    <a:pt x="85" y="40"/>
                    <a:pt x="80" y="35"/>
                    <a:pt x="75" y="32"/>
                  </a:cubicBezTo>
                  <a:cubicBezTo>
                    <a:pt x="4" y="1"/>
                    <a:pt x="4" y="1"/>
                    <a:pt x="4" y="1"/>
                  </a:cubicBezTo>
                  <a:cubicBezTo>
                    <a:pt x="2" y="0"/>
                    <a:pt x="0" y="2"/>
                    <a:pt x="0" y="4"/>
                  </a:cubicBezTo>
                  <a:cubicBezTo>
                    <a:pt x="34" y="112"/>
                    <a:pt x="34" y="112"/>
                    <a:pt x="34" y="112"/>
                  </a:cubicBezTo>
                  <a:cubicBezTo>
                    <a:pt x="36" y="117"/>
                    <a:pt x="40" y="122"/>
                    <a:pt x="45" y="125"/>
                  </a:cubicBezTo>
                  <a:cubicBezTo>
                    <a:pt x="116" y="159"/>
                    <a:pt x="116" y="159"/>
                    <a:pt x="116" y="159"/>
                  </a:cubicBezTo>
                  <a:cubicBezTo>
                    <a:pt x="119" y="160"/>
                    <a:pt x="121" y="158"/>
                    <a:pt x="120" y="15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48"/>
            <p:cNvSpPr/>
            <p:nvPr/>
          </p:nvSpPr>
          <p:spPr>
            <a:xfrm>
              <a:off x="3229363" y="1355725"/>
              <a:ext cx="442913" cy="587375"/>
            </a:xfrm>
            <a:custGeom>
              <a:avLst/>
              <a:gdLst/>
              <a:ahLst/>
              <a:cxnLst/>
              <a:rect l="l" t="t" r="r" b="b"/>
              <a:pathLst>
                <a:path w="121" h="160" extrusionOk="0">
                  <a:moveTo>
                    <a:pt x="121" y="155"/>
                  </a:moveTo>
                  <a:cubicBezTo>
                    <a:pt x="87" y="46"/>
                    <a:pt x="87" y="46"/>
                    <a:pt x="87" y="46"/>
                  </a:cubicBezTo>
                  <a:cubicBezTo>
                    <a:pt x="85" y="40"/>
                    <a:pt x="81" y="35"/>
                    <a:pt x="75" y="32"/>
                  </a:cubicBezTo>
                  <a:cubicBezTo>
                    <a:pt x="4" y="1"/>
                    <a:pt x="4" y="1"/>
                    <a:pt x="4" y="1"/>
                  </a:cubicBezTo>
                  <a:cubicBezTo>
                    <a:pt x="2" y="0"/>
                    <a:pt x="0" y="2"/>
                    <a:pt x="1" y="4"/>
                  </a:cubicBezTo>
                  <a:cubicBezTo>
                    <a:pt x="35" y="111"/>
                    <a:pt x="35" y="111"/>
                    <a:pt x="35" y="111"/>
                  </a:cubicBezTo>
                  <a:cubicBezTo>
                    <a:pt x="36" y="117"/>
                    <a:pt x="40" y="122"/>
                    <a:pt x="46" y="125"/>
                  </a:cubicBezTo>
                  <a:cubicBezTo>
                    <a:pt x="117" y="159"/>
                    <a:pt x="117" y="159"/>
                    <a:pt x="117" y="159"/>
                  </a:cubicBezTo>
                  <a:cubicBezTo>
                    <a:pt x="119" y="160"/>
                    <a:pt x="121" y="158"/>
                    <a:pt x="121" y="15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48"/>
            <p:cNvSpPr/>
            <p:nvPr/>
          </p:nvSpPr>
          <p:spPr>
            <a:xfrm>
              <a:off x="3419863" y="1598613"/>
              <a:ext cx="747713" cy="730250"/>
            </a:xfrm>
            <a:custGeom>
              <a:avLst/>
              <a:gdLst/>
              <a:ahLst/>
              <a:cxnLst/>
              <a:rect l="l" t="t" r="r" b="b"/>
              <a:pathLst>
                <a:path w="204" h="199" extrusionOk="0">
                  <a:moveTo>
                    <a:pt x="68" y="69"/>
                  </a:moveTo>
                  <a:cubicBezTo>
                    <a:pt x="68" y="69"/>
                    <a:pt x="179" y="199"/>
                    <a:pt x="204" y="178"/>
                  </a:cubicBezTo>
                  <a:cubicBezTo>
                    <a:pt x="165" y="95"/>
                    <a:pt x="165" y="95"/>
                    <a:pt x="165" y="95"/>
                  </a:cubicBezTo>
                  <a:cubicBezTo>
                    <a:pt x="165" y="97"/>
                    <a:pt x="75" y="25"/>
                    <a:pt x="75" y="25"/>
                  </a:cubicBezTo>
                  <a:cubicBezTo>
                    <a:pt x="75" y="25"/>
                    <a:pt x="13" y="0"/>
                    <a:pt x="11" y="8"/>
                  </a:cubicBezTo>
                  <a:cubicBezTo>
                    <a:pt x="10" y="13"/>
                    <a:pt x="48" y="18"/>
                    <a:pt x="45" y="18"/>
                  </a:cubicBezTo>
                  <a:cubicBezTo>
                    <a:pt x="44" y="18"/>
                    <a:pt x="11" y="12"/>
                    <a:pt x="8" y="15"/>
                  </a:cubicBezTo>
                  <a:cubicBezTo>
                    <a:pt x="3" y="19"/>
                    <a:pt x="42" y="27"/>
                    <a:pt x="41" y="30"/>
                  </a:cubicBezTo>
                  <a:cubicBezTo>
                    <a:pt x="41" y="30"/>
                    <a:pt x="3" y="30"/>
                    <a:pt x="2" y="34"/>
                  </a:cubicBezTo>
                  <a:cubicBezTo>
                    <a:pt x="0" y="37"/>
                    <a:pt x="40" y="40"/>
                    <a:pt x="39" y="42"/>
                  </a:cubicBezTo>
                  <a:cubicBezTo>
                    <a:pt x="39" y="43"/>
                    <a:pt x="6" y="39"/>
                    <a:pt x="11" y="42"/>
                  </a:cubicBezTo>
                  <a:cubicBezTo>
                    <a:pt x="16" y="45"/>
                    <a:pt x="68" y="69"/>
                    <a:pt x="68" y="69"/>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48"/>
            <p:cNvSpPr/>
            <p:nvPr/>
          </p:nvSpPr>
          <p:spPr>
            <a:xfrm>
              <a:off x="3559563" y="1557338"/>
              <a:ext cx="168275" cy="165100"/>
            </a:xfrm>
            <a:custGeom>
              <a:avLst/>
              <a:gdLst/>
              <a:ahLst/>
              <a:cxnLst/>
              <a:rect l="l" t="t" r="r" b="b"/>
              <a:pathLst>
                <a:path w="46" h="45" extrusionOk="0">
                  <a:moveTo>
                    <a:pt x="14" y="30"/>
                  </a:moveTo>
                  <a:cubicBezTo>
                    <a:pt x="14" y="30"/>
                    <a:pt x="0" y="0"/>
                    <a:pt x="6" y="4"/>
                  </a:cubicBezTo>
                  <a:cubicBezTo>
                    <a:pt x="13" y="7"/>
                    <a:pt x="46" y="45"/>
                    <a:pt x="46" y="45"/>
                  </a:cubicBezTo>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48"/>
            <p:cNvSpPr/>
            <p:nvPr/>
          </p:nvSpPr>
          <p:spPr>
            <a:xfrm>
              <a:off x="3654813" y="1311275"/>
              <a:ext cx="911225" cy="1009650"/>
            </a:xfrm>
            <a:custGeom>
              <a:avLst/>
              <a:gdLst/>
              <a:ahLst/>
              <a:cxnLst/>
              <a:rect l="l" t="t" r="r" b="b"/>
              <a:pathLst>
                <a:path w="249" h="275" extrusionOk="0">
                  <a:moveTo>
                    <a:pt x="201" y="14"/>
                  </a:moveTo>
                  <a:cubicBezTo>
                    <a:pt x="192" y="0"/>
                    <a:pt x="172" y="2"/>
                    <a:pt x="164" y="16"/>
                  </a:cubicBezTo>
                  <a:cubicBezTo>
                    <a:pt x="156" y="32"/>
                    <a:pt x="149" y="61"/>
                    <a:pt x="144" y="74"/>
                  </a:cubicBezTo>
                  <a:cubicBezTo>
                    <a:pt x="135" y="97"/>
                    <a:pt x="97" y="169"/>
                    <a:pt x="97" y="169"/>
                  </a:cubicBezTo>
                  <a:cubicBezTo>
                    <a:pt x="22" y="109"/>
                    <a:pt x="22" y="109"/>
                    <a:pt x="22" y="109"/>
                  </a:cubicBezTo>
                  <a:cubicBezTo>
                    <a:pt x="0" y="160"/>
                    <a:pt x="0" y="160"/>
                    <a:pt x="0" y="160"/>
                  </a:cubicBezTo>
                  <a:cubicBezTo>
                    <a:pt x="0" y="160"/>
                    <a:pt x="110" y="275"/>
                    <a:pt x="137" y="263"/>
                  </a:cubicBezTo>
                  <a:cubicBezTo>
                    <a:pt x="162" y="253"/>
                    <a:pt x="249" y="86"/>
                    <a:pt x="201" y="1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55"/>
        <p:cNvGrpSpPr/>
        <p:nvPr/>
      </p:nvGrpSpPr>
      <p:grpSpPr>
        <a:xfrm>
          <a:off x="0" y="0"/>
          <a:ext cx="0" cy="0"/>
          <a:chOff x="0" y="0"/>
          <a:chExt cx="0" cy="0"/>
        </a:xfrm>
      </p:grpSpPr>
      <p:sp>
        <p:nvSpPr>
          <p:cNvPr id="1856" name="Google Shape;1856;p4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857" name="Google Shape;1857;p49"/>
          <p:cNvSpPr txBox="1">
            <a:spLocks noGrp="1"/>
          </p:cNvSpPr>
          <p:nvPr>
            <p:ph type="subTitle" idx="1"/>
          </p:nvPr>
        </p:nvSpPr>
        <p:spPr>
          <a:xfrm>
            <a:off x="1846600" y="1065425"/>
            <a:ext cx="5005200" cy="32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Font typeface="DM Sans"/>
              <a:buChar char="●"/>
            </a:pPr>
            <a:r>
              <a:rPr lang="en" u="sng">
                <a:hlinkClick r:id="rId3"/>
              </a:rPr>
              <a:t>Statistic graphic with calculator</a:t>
            </a:r>
            <a:endParaRPr/>
          </a:p>
          <a:p>
            <a:pPr marL="457200" lvl="0" indent="-317500" algn="l" rtl="0">
              <a:spcBef>
                <a:spcPts val="0"/>
              </a:spcBef>
              <a:spcAft>
                <a:spcPts val="0"/>
              </a:spcAft>
              <a:buSzPts val="1400"/>
              <a:buChar char="●"/>
            </a:pPr>
            <a:r>
              <a:rPr lang="en" u="sng">
                <a:hlinkClick r:id="rId4"/>
              </a:rPr>
              <a:t>Smiley boy holding a book in class</a:t>
            </a:r>
            <a:endParaRPr/>
          </a:p>
          <a:p>
            <a:pPr marL="457200" lvl="0" indent="-317500" algn="l" rtl="0">
              <a:spcBef>
                <a:spcPts val="0"/>
              </a:spcBef>
              <a:spcAft>
                <a:spcPts val="0"/>
              </a:spcAft>
              <a:buSzPts val="1400"/>
              <a:buChar char="●"/>
            </a:pPr>
            <a:r>
              <a:rPr lang="en" u="sng">
                <a:hlinkClick r:id="rId5"/>
              </a:rPr>
              <a:t>Colleagues doing team work for a project</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Font typeface="DM Sans"/>
              <a:buChar char="●"/>
            </a:pPr>
            <a:r>
              <a:rPr lang="en" u="sng">
                <a:hlinkClick r:id="rId6"/>
              </a:rPr>
              <a:t>Icon Pack: Infographics Elements | Lineal</a:t>
            </a:r>
            <a:endParaRPr/>
          </a:p>
          <a:p>
            <a:pPr marL="0" lvl="0" indent="0" algn="l" rtl="0">
              <a:spcBef>
                <a:spcPts val="0"/>
              </a:spcBef>
              <a:spcAft>
                <a:spcPts val="0"/>
              </a:spcAft>
              <a:buNone/>
            </a:pPr>
            <a:r>
              <a:rPr lang="en" b="1"/>
              <a:t>Illustrations</a:t>
            </a:r>
            <a:endParaRPr b="1"/>
          </a:p>
          <a:p>
            <a:pPr marL="457200" lvl="0" indent="-317500" algn="l" rtl="0">
              <a:spcBef>
                <a:spcPts val="0"/>
              </a:spcBef>
              <a:spcAft>
                <a:spcPts val="0"/>
              </a:spcAft>
              <a:buSzPts val="1400"/>
              <a:buFont typeface="DM Sans"/>
              <a:buChar char="●"/>
            </a:pPr>
            <a:r>
              <a:rPr lang="en" u="sng">
                <a:hlinkClick r:id="rId7"/>
              </a:rPr>
              <a:t>Hand drawn data analysis instagram stories</a:t>
            </a:r>
            <a:endParaRPr/>
          </a:p>
          <a:p>
            <a:pPr marL="457200" lvl="0" indent="-317500" algn="l" rtl="0">
              <a:spcBef>
                <a:spcPts val="0"/>
              </a:spcBef>
              <a:spcAft>
                <a:spcPts val="0"/>
              </a:spcAft>
              <a:buSzPts val="1400"/>
              <a:buFont typeface="DM Sans"/>
              <a:buChar char="●"/>
            </a:pPr>
            <a:r>
              <a:rPr lang="en" u="sng">
                <a:hlinkClick r:id="rId8"/>
              </a:rPr>
              <a:t>Hand drawn minimal background</a:t>
            </a:r>
            <a:endParaRPr/>
          </a:p>
          <a:p>
            <a:pPr marL="457200" lvl="0" indent="-317500" algn="l" rtl="0">
              <a:spcBef>
                <a:spcPts val="0"/>
              </a:spcBef>
              <a:spcAft>
                <a:spcPts val="0"/>
              </a:spcAft>
              <a:buSzPts val="1400"/>
              <a:buChar char="●"/>
            </a:pPr>
            <a:r>
              <a:rPr lang="en" u="sng">
                <a:solidFill>
                  <a:schemeClr val="hlink"/>
                </a:solidFill>
                <a:hlinkClick r:id="rId9"/>
              </a:rPr>
              <a:t>Hand drawn people with ideas</a:t>
            </a:r>
            <a:endParaRPr/>
          </a:p>
        </p:txBody>
      </p:sp>
      <p:grpSp>
        <p:nvGrpSpPr>
          <p:cNvPr id="1858" name="Google Shape;1858;p49"/>
          <p:cNvGrpSpPr/>
          <p:nvPr/>
        </p:nvGrpSpPr>
        <p:grpSpPr>
          <a:xfrm>
            <a:off x="6441798" y="2312952"/>
            <a:ext cx="1923820" cy="2491358"/>
            <a:chOff x="6441798" y="2312952"/>
            <a:chExt cx="1923820" cy="2491358"/>
          </a:xfrm>
        </p:grpSpPr>
        <p:grpSp>
          <p:nvGrpSpPr>
            <p:cNvPr id="1859" name="Google Shape;1859;p49"/>
            <p:cNvGrpSpPr/>
            <p:nvPr/>
          </p:nvGrpSpPr>
          <p:grpSpPr>
            <a:xfrm>
              <a:off x="7303533" y="2990635"/>
              <a:ext cx="1062085" cy="995219"/>
              <a:chOff x="1932280" y="1331475"/>
              <a:chExt cx="637200" cy="597084"/>
            </a:xfrm>
          </p:grpSpPr>
          <p:sp>
            <p:nvSpPr>
              <p:cNvPr id="1860" name="Google Shape;1860;p49"/>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49"/>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2" name="Google Shape;1862;p49"/>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3" name="Google Shape;1863;p49"/>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4" name="Google Shape;1864;p49"/>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49"/>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49"/>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49"/>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49"/>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49"/>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49"/>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49"/>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72" name="Google Shape;1872;p49"/>
            <p:cNvSpPr/>
            <p:nvPr/>
          </p:nvSpPr>
          <p:spPr>
            <a:xfrm>
              <a:off x="7499752" y="423812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73" name="Google Shape;1873;p49"/>
            <p:cNvGrpSpPr/>
            <p:nvPr/>
          </p:nvGrpSpPr>
          <p:grpSpPr>
            <a:xfrm>
              <a:off x="7950419" y="2312952"/>
              <a:ext cx="415198" cy="415198"/>
              <a:chOff x="1404969" y="1106377"/>
              <a:chExt cx="415198" cy="415198"/>
            </a:xfrm>
          </p:grpSpPr>
          <p:sp>
            <p:nvSpPr>
              <p:cNvPr id="1874" name="Google Shape;1874;p49"/>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49"/>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6" name="Google Shape;1876;p49"/>
            <p:cNvGrpSpPr/>
            <p:nvPr/>
          </p:nvGrpSpPr>
          <p:grpSpPr>
            <a:xfrm>
              <a:off x="6441798" y="3880086"/>
              <a:ext cx="653332" cy="924225"/>
              <a:chOff x="6000261" y="1225220"/>
              <a:chExt cx="627600" cy="887824"/>
            </a:xfrm>
          </p:grpSpPr>
          <p:sp>
            <p:nvSpPr>
              <p:cNvPr id="1877" name="Google Shape;1877;p49"/>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49"/>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49"/>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49"/>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49"/>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49"/>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49"/>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49"/>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49"/>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49"/>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49"/>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49"/>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49"/>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0" name="Google Shape;1890;p49"/>
            <p:cNvSpPr/>
            <p:nvPr/>
          </p:nvSpPr>
          <p:spPr>
            <a:xfrm>
              <a:off x="7405114" y="24411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4"/>
        <p:cNvGrpSpPr/>
        <p:nvPr/>
      </p:nvGrpSpPr>
      <p:grpSpPr>
        <a:xfrm>
          <a:off x="0" y="0"/>
          <a:ext cx="0" cy="0"/>
          <a:chOff x="0" y="0"/>
          <a:chExt cx="0" cy="0"/>
        </a:xfrm>
      </p:grpSpPr>
      <p:sp>
        <p:nvSpPr>
          <p:cNvPr id="1895" name="Google Shape;1895;p5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896" name="Google Shape;1896;p50"/>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00"/>
        <p:cNvGrpSpPr/>
        <p:nvPr/>
      </p:nvGrpSpPr>
      <p:grpSpPr>
        <a:xfrm>
          <a:off x="0" y="0"/>
          <a:ext cx="0" cy="0"/>
          <a:chOff x="0" y="0"/>
          <a:chExt cx="0" cy="0"/>
        </a:xfrm>
      </p:grpSpPr>
      <p:sp>
        <p:nvSpPr>
          <p:cNvPr id="1901" name="Google Shape;1901;p5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902" name="Google Shape;1902;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06"/>
        <p:cNvGrpSpPr/>
        <p:nvPr/>
      </p:nvGrpSpPr>
      <p:grpSpPr>
        <a:xfrm>
          <a:off x="0" y="0"/>
          <a:ext cx="0" cy="0"/>
          <a:chOff x="0" y="0"/>
          <a:chExt cx="0" cy="0"/>
        </a:xfrm>
      </p:grpSpPr>
      <p:sp>
        <p:nvSpPr>
          <p:cNvPr id="1907" name="Google Shape;1907;p52"/>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Baloo 2</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https://fonts.google.com/specimen/Baloo+2</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908" name="Google Shape;1908;p52"/>
          <p:cNvSpPr/>
          <p:nvPr/>
        </p:nvSpPr>
        <p:spPr>
          <a:xfrm>
            <a:off x="2052650" y="2988225"/>
            <a:ext cx="791400" cy="754200"/>
          </a:xfrm>
          <a:prstGeom prst="roundRect">
            <a:avLst>
              <a:gd name="adj" fmla="val 16667"/>
            </a:avLst>
          </a:prstGeom>
          <a:solidFill>
            <a:srgbClr val="3341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3114470" y="2988225"/>
            <a:ext cx="791400" cy="754200"/>
          </a:xfrm>
          <a:prstGeom prst="roundRect">
            <a:avLst>
              <a:gd name="adj" fmla="val 16667"/>
            </a:avLst>
          </a:prstGeom>
          <a:solidFill>
            <a:srgbClr val="4C69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176289"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#334157</a:t>
            </a:r>
            <a:endParaRPr sz="1000">
              <a:solidFill>
                <a:srgbClr val="FFFFFF"/>
              </a:solidFill>
            </a:endParaRPr>
          </a:p>
        </p:txBody>
      </p:sp>
      <p:sp>
        <p:nvSpPr>
          <p:cNvPr id="1912" name="Google Shape;1912;p52"/>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#4c69b2</a:t>
            </a:r>
            <a:endParaRPr sz="1000">
              <a:solidFill>
                <a:srgbClr val="FFFFFF"/>
              </a:solidFill>
            </a:endParaRPr>
          </a:p>
        </p:txBody>
      </p:sp>
      <p:sp>
        <p:nvSpPr>
          <p:cNvPr id="1913" name="Google Shape;1913;p52"/>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#fdfdfd</a:t>
            </a:r>
            <a:endParaRPr sz="1000">
              <a:solidFill>
                <a:srgbClr val="334157"/>
              </a:solidFill>
            </a:endParaRPr>
          </a:p>
        </p:txBody>
      </p:sp>
      <p:sp>
        <p:nvSpPr>
          <p:cNvPr id="1914" name="Google Shape;1914;p52"/>
          <p:cNvSpPr/>
          <p:nvPr/>
        </p:nvSpPr>
        <p:spPr>
          <a:xfrm>
            <a:off x="5238125" y="2988225"/>
            <a:ext cx="791400" cy="754200"/>
          </a:xfrm>
          <a:prstGeom prst="roundRect">
            <a:avLst>
              <a:gd name="adj" fmla="val 16667"/>
            </a:avLst>
          </a:prstGeom>
          <a:solidFill>
            <a:srgbClr val="6389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#6389eb</a:t>
            </a:r>
            <a:endParaRPr sz="1000">
              <a:solidFill>
                <a:srgbClr val="FFFFFF"/>
              </a:solidFill>
            </a:endParaRPr>
          </a:p>
        </p:txBody>
      </p:sp>
      <p:sp>
        <p:nvSpPr>
          <p:cNvPr id="1916" name="Google Shape;1916;p52"/>
          <p:cNvSpPr/>
          <p:nvPr/>
        </p:nvSpPr>
        <p:spPr>
          <a:xfrm>
            <a:off x="2052650" y="3919325"/>
            <a:ext cx="791400" cy="754200"/>
          </a:xfrm>
          <a:prstGeom prst="roundRect">
            <a:avLst>
              <a:gd name="adj" fmla="val 16667"/>
            </a:avLst>
          </a:prstGeom>
          <a:solidFill>
            <a:srgbClr val="FF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3114470" y="3919325"/>
            <a:ext cx="791400" cy="754200"/>
          </a:xfrm>
          <a:prstGeom prst="roundRect">
            <a:avLst>
              <a:gd name="adj" fmla="val 16667"/>
            </a:avLst>
          </a:prstGeom>
          <a:solidFill>
            <a:srgbClr val="FF7A7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176289" y="3919325"/>
            <a:ext cx="791400" cy="754200"/>
          </a:xfrm>
          <a:prstGeom prst="roundRect">
            <a:avLst>
              <a:gd name="adj" fmla="val 16667"/>
            </a:avLst>
          </a:prstGeom>
          <a:solidFill>
            <a:srgbClr val="FF9D3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#ff4949</a:t>
            </a:r>
            <a:endParaRPr sz="1000">
              <a:solidFill>
                <a:srgbClr val="FFFFFF"/>
              </a:solidFill>
            </a:endParaRPr>
          </a:p>
        </p:txBody>
      </p:sp>
      <p:sp>
        <p:nvSpPr>
          <p:cNvPr id="1920" name="Google Shape;1920;p52"/>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#ff7a78</a:t>
            </a:r>
            <a:endParaRPr sz="1000">
              <a:solidFill>
                <a:srgbClr val="334157"/>
              </a:solidFill>
            </a:endParaRPr>
          </a:p>
        </p:txBody>
      </p:sp>
      <p:sp>
        <p:nvSpPr>
          <p:cNvPr id="1921" name="Google Shape;1921;p52"/>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#ff9d35</a:t>
            </a:r>
            <a:endParaRPr sz="1000">
              <a:solidFill>
                <a:srgbClr val="334157"/>
              </a:solidFill>
            </a:endParaRPr>
          </a:p>
        </p:txBody>
      </p:sp>
      <p:sp>
        <p:nvSpPr>
          <p:cNvPr id="1922" name="Google Shape;1922;p52"/>
          <p:cNvSpPr/>
          <p:nvPr/>
        </p:nvSpPr>
        <p:spPr>
          <a:xfrm>
            <a:off x="5238125" y="3919325"/>
            <a:ext cx="791400" cy="754200"/>
          </a:xfrm>
          <a:prstGeom prst="roundRect">
            <a:avLst>
              <a:gd name="adj" fmla="val 16667"/>
            </a:avLst>
          </a:prstGeom>
          <a:solidFill>
            <a:srgbClr val="FFC5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#ffc53a</a:t>
            </a:r>
            <a:endParaRPr sz="1000">
              <a:solidFill>
                <a:srgbClr val="334157"/>
              </a:solidFill>
            </a:endParaRPr>
          </a:p>
        </p:txBody>
      </p:sp>
      <p:sp>
        <p:nvSpPr>
          <p:cNvPr id="1924" name="Google Shape;1924;p52"/>
          <p:cNvSpPr/>
          <p:nvPr/>
        </p:nvSpPr>
        <p:spPr>
          <a:xfrm>
            <a:off x="6299950" y="2988225"/>
            <a:ext cx="791400" cy="754200"/>
          </a:xfrm>
          <a:prstGeom prst="roundRect">
            <a:avLst>
              <a:gd name="adj" fmla="val 16667"/>
            </a:avLst>
          </a:prstGeom>
          <a:solidFill>
            <a:srgbClr val="CBD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#cbddfa</a:t>
            </a:r>
            <a:endParaRPr sz="1000">
              <a:solidFill>
                <a:srgbClr val="334157"/>
              </a:solidFill>
            </a:endParaRPr>
          </a:p>
        </p:txBody>
      </p:sp>
      <p:sp>
        <p:nvSpPr>
          <p:cNvPr id="1926" name="Google Shape;1926;p52"/>
          <p:cNvSpPr/>
          <p:nvPr/>
        </p:nvSpPr>
        <p:spPr>
          <a:xfrm>
            <a:off x="6299950" y="3919325"/>
            <a:ext cx="791400" cy="754200"/>
          </a:xfrm>
          <a:prstGeom prst="roundRect">
            <a:avLst>
              <a:gd name="adj" fmla="val 16667"/>
            </a:avLst>
          </a:prstGeom>
          <a:solidFill>
            <a:srgbClr val="EBE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#ebebeb</a:t>
            </a:r>
            <a:endParaRPr sz="1000">
              <a:solidFill>
                <a:srgbClr val="334157"/>
              </a:solidFill>
            </a:endParaRPr>
          </a:p>
        </p:txBody>
      </p:sp>
      <p:sp>
        <p:nvSpPr>
          <p:cNvPr id="1928" name="Google Shape;1928;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2"/>
        <p:cNvGrpSpPr/>
        <p:nvPr/>
      </p:nvGrpSpPr>
      <p:grpSpPr>
        <a:xfrm>
          <a:off x="0" y="0"/>
          <a:ext cx="0" cy="0"/>
          <a:chOff x="0" y="0"/>
          <a:chExt cx="0" cy="0"/>
        </a:xfrm>
      </p:grpSpPr>
      <p:sp>
        <p:nvSpPr>
          <p:cNvPr id="1933" name="Google Shape;1933;p53"/>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934" name="Google Shape;1934;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935" name="Google Shape;1935;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36" name="Google Shape;1936;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937" name="Google Shape;1937;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938" name="Google Shape;1938;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939" name="Google Shape;1939;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940" name="Google Shape;1940;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41" name="Google Shape;1941;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42" name="Google Shape;1942;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43" name="Google Shape;1943;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44" name="Google Shape;1944;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8"/>
        <p:cNvGrpSpPr/>
        <p:nvPr/>
      </p:nvGrpSpPr>
      <p:grpSpPr>
        <a:xfrm>
          <a:off x="0" y="0"/>
          <a:ext cx="0" cy="0"/>
          <a:chOff x="0" y="0"/>
          <a:chExt cx="0" cy="0"/>
        </a:xfrm>
      </p:grpSpPr>
      <p:sp>
        <p:nvSpPr>
          <p:cNvPr id="1949" name="Google Shape;1949;p54"/>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950" name="Google Shape;1950;p54"/>
          <p:cNvGrpSpPr/>
          <p:nvPr/>
        </p:nvGrpSpPr>
        <p:grpSpPr>
          <a:xfrm>
            <a:off x="5117640" y="3085736"/>
            <a:ext cx="474294" cy="551291"/>
            <a:chOff x="4727025" y="1332775"/>
            <a:chExt cx="59900" cy="69625"/>
          </a:xfrm>
        </p:grpSpPr>
        <p:sp>
          <p:nvSpPr>
            <p:cNvPr id="1951" name="Google Shape;1951;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 name="Google Shape;1953;p54"/>
          <p:cNvGrpSpPr/>
          <p:nvPr/>
        </p:nvGrpSpPr>
        <p:grpSpPr>
          <a:xfrm>
            <a:off x="5731296" y="2314340"/>
            <a:ext cx="555653" cy="557031"/>
            <a:chOff x="4820425" y="1329900"/>
            <a:chExt cx="70175" cy="70350"/>
          </a:xfrm>
        </p:grpSpPr>
        <p:sp>
          <p:nvSpPr>
            <p:cNvPr id="1954" name="Google Shape;1954;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 name="Google Shape;1958;p54"/>
          <p:cNvGrpSpPr/>
          <p:nvPr/>
        </p:nvGrpSpPr>
        <p:grpSpPr>
          <a:xfrm>
            <a:off x="6357664" y="2318845"/>
            <a:ext cx="582574" cy="533871"/>
            <a:chOff x="4903200" y="1331525"/>
            <a:chExt cx="73575" cy="67425"/>
          </a:xfrm>
        </p:grpSpPr>
        <p:sp>
          <p:nvSpPr>
            <p:cNvPr id="1959" name="Google Shape;1959;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4"/>
          <p:cNvGrpSpPr/>
          <p:nvPr/>
        </p:nvGrpSpPr>
        <p:grpSpPr>
          <a:xfrm>
            <a:off x="5717142" y="3078709"/>
            <a:ext cx="583960" cy="565345"/>
            <a:chOff x="4815575" y="1416800"/>
            <a:chExt cx="73750" cy="71400"/>
          </a:xfrm>
        </p:grpSpPr>
        <p:sp>
          <p:nvSpPr>
            <p:cNvPr id="1962" name="Google Shape;1962;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54"/>
          <p:cNvGrpSpPr/>
          <p:nvPr/>
        </p:nvGrpSpPr>
        <p:grpSpPr>
          <a:xfrm>
            <a:off x="6351924" y="3108896"/>
            <a:ext cx="589898" cy="504970"/>
            <a:chOff x="4902475" y="1418875"/>
            <a:chExt cx="74500" cy="63775"/>
          </a:xfrm>
        </p:grpSpPr>
        <p:sp>
          <p:nvSpPr>
            <p:cNvPr id="1966" name="Google Shape;1966;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54"/>
          <p:cNvGrpSpPr/>
          <p:nvPr/>
        </p:nvGrpSpPr>
        <p:grpSpPr>
          <a:xfrm>
            <a:off x="5727139" y="3826000"/>
            <a:ext cx="563967" cy="567127"/>
            <a:chOff x="4818100" y="1507675"/>
            <a:chExt cx="71225" cy="71625"/>
          </a:xfrm>
        </p:grpSpPr>
        <p:sp>
          <p:nvSpPr>
            <p:cNvPr id="1969" name="Google Shape;1969;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4"/>
          <p:cNvGrpSpPr/>
          <p:nvPr/>
        </p:nvGrpSpPr>
        <p:grpSpPr>
          <a:xfrm>
            <a:off x="5040636" y="3829461"/>
            <a:ext cx="628301" cy="588505"/>
            <a:chOff x="4721450" y="1509475"/>
            <a:chExt cx="79350" cy="74325"/>
          </a:xfrm>
        </p:grpSpPr>
        <p:sp>
          <p:nvSpPr>
            <p:cNvPr id="1974" name="Google Shape;1974;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54"/>
          <p:cNvGrpSpPr/>
          <p:nvPr/>
        </p:nvGrpSpPr>
        <p:grpSpPr>
          <a:xfrm>
            <a:off x="6386170" y="3814027"/>
            <a:ext cx="557038" cy="562772"/>
            <a:chOff x="4906800" y="1507500"/>
            <a:chExt cx="70350" cy="71075"/>
          </a:xfrm>
        </p:grpSpPr>
        <p:sp>
          <p:nvSpPr>
            <p:cNvPr id="1979" name="Google Shape;1979;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54"/>
          <p:cNvGrpSpPr/>
          <p:nvPr/>
        </p:nvGrpSpPr>
        <p:grpSpPr>
          <a:xfrm>
            <a:off x="4423778" y="2340963"/>
            <a:ext cx="517934" cy="517934"/>
            <a:chOff x="3736598" y="2170606"/>
            <a:chExt cx="404889" cy="404889"/>
          </a:xfrm>
        </p:grpSpPr>
        <p:sp>
          <p:nvSpPr>
            <p:cNvPr id="1985" name="Google Shape;1985;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4"/>
          <p:cNvGrpSpPr/>
          <p:nvPr/>
        </p:nvGrpSpPr>
        <p:grpSpPr>
          <a:xfrm>
            <a:off x="3690839" y="2341061"/>
            <a:ext cx="586986" cy="517740"/>
            <a:chOff x="3161917" y="2170682"/>
            <a:chExt cx="458870" cy="404737"/>
          </a:xfrm>
        </p:grpSpPr>
        <p:sp>
          <p:nvSpPr>
            <p:cNvPr id="1990" name="Google Shape;1990;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54"/>
          <p:cNvGrpSpPr/>
          <p:nvPr/>
        </p:nvGrpSpPr>
        <p:grpSpPr>
          <a:xfrm>
            <a:off x="3713860" y="3102400"/>
            <a:ext cx="540943" cy="517963"/>
            <a:chOff x="3179914" y="2889488"/>
            <a:chExt cx="422876" cy="404911"/>
          </a:xfrm>
        </p:grpSpPr>
        <p:sp>
          <p:nvSpPr>
            <p:cNvPr id="1994" name="Google Shape;1994;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4"/>
          <p:cNvGrpSpPr/>
          <p:nvPr/>
        </p:nvGrpSpPr>
        <p:grpSpPr>
          <a:xfrm>
            <a:off x="4414654" y="3102358"/>
            <a:ext cx="536180" cy="518047"/>
            <a:chOff x="3729467" y="2889422"/>
            <a:chExt cx="419153" cy="404977"/>
          </a:xfrm>
        </p:grpSpPr>
        <p:sp>
          <p:nvSpPr>
            <p:cNvPr id="2001" name="Google Shape;2001;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54"/>
          <p:cNvGrpSpPr/>
          <p:nvPr/>
        </p:nvGrpSpPr>
        <p:grpSpPr>
          <a:xfrm>
            <a:off x="1951688" y="3445787"/>
            <a:ext cx="965351" cy="134611"/>
            <a:chOff x="4411970" y="2962952"/>
            <a:chExt cx="706544" cy="104212"/>
          </a:xfrm>
        </p:grpSpPr>
        <p:sp>
          <p:nvSpPr>
            <p:cNvPr id="2009" name="Google Shape;2009;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54"/>
          <p:cNvGrpSpPr/>
          <p:nvPr/>
        </p:nvGrpSpPr>
        <p:grpSpPr>
          <a:xfrm>
            <a:off x="1951688" y="3041077"/>
            <a:ext cx="960158" cy="289172"/>
            <a:chOff x="4411970" y="2726085"/>
            <a:chExt cx="643107" cy="193659"/>
          </a:xfrm>
        </p:grpSpPr>
        <p:sp>
          <p:nvSpPr>
            <p:cNvPr id="2014" name="Google Shape;2014;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4"/>
          <p:cNvGrpSpPr/>
          <p:nvPr/>
        </p:nvGrpSpPr>
        <p:grpSpPr>
          <a:xfrm>
            <a:off x="960185" y="3295400"/>
            <a:ext cx="811503" cy="252584"/>
            <a:chOff x="4411970" y="4340222"/>
            <a:chExt cx="779467" cy="242683"/>
          </a:xfrm>
        </p:grpSpPr>
        <p:sp>
          <p:nvSpPr>
            <p:cNvPr id="2018" name="Google Shape;2018;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4"/>
          <p:cNvGrpSpPr/>
          <p:nvPr/>
        </p:nvGrpSpPr>
        <p:grpSpPr>
          <a:xfrm>
            <a:off x="1951688" y="2709308"/>
            <a:ext cx="965160" cy="216230"/>
            <a:chOff x="4411970" y="2468674"/>
            <a:chExt cx="747317" cy="167425"/>
          </a:xfrm>
        </p:grpSpPr>
        <p:sp>
          <p:nvSpPr>
            <p:cNvPr id="2022" name="Google Shape;2022;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4" name="Google Shape;2024;p5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5" name="Google Shape;2025;p54"/>
          <p:cNvGrpSpPr/>
          <p:nvPr/>
        </p:nvGrpSpPr>
        <p:grpSpPr>
          <a:xfrm>
            <a:off x="959254" y="2334687"/>
            <a:ext cx="1959041" cy="208784"/>
            <a:chOff x="6336019" y="3733725"/>
            <a:chExt cx="2566206" cy="351310"/>
          </a:xfrm>
        </p:grpSpPr>
        <p:sp>
          <p:nvSpPr>
            <p:cNvPr id="2026" name="Google Shape;2026;p5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4"/>
          <p:cNvGrpSpPr/>
          <p:nvPr/>
        </p:nvGrpSpPr>
        <p:grpSpPr>
          <a:xfrm>
            <a:off x="1951688" y="3950602"/>
            <a:ext cx="946551" cy="153200"/>
            <a:chOff x="4404545" y="3301592"/>
            <a:chExt cx="782403" cy="129272"/>
          </a:xfrm>
        </p:grpSpPr>
        <p:sp>
          <p:nvSpPr>
            <p:cNvPr id="2031" name="Google Shape;2031;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 name="Google Shape;2033;p54"/>
          <p:cNvGrpSpPr/>
          <p:nvPr/>
        </p:nvGrpSpPr>
        <p:grpSpPr>
          <a:xfrm>
            <a:off x="1951688" y="3695937"/>
            <a:ext cx="962257" cy="139127"/>
            <a:chOff x="4411970" y="3131459"/>
            <a:chExt cx="710520" cy="117397"/>
          </a:xfrm>
        </p:grpSpPr>
        <p:sp>
          <p:nvSpPr>
            <p:cNvPr id="2034" name="Google Shape;2034;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6" name="Google Shape;2036;p5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7" name="Google Shape;2037;p54"/>
          <p:cNvGrpSpPr/>
          <p:nvPr/>
        </p:nvGrpSpPr>
        <p:grpSpPr>
          <a:xfrm>
            <a:off x="951833" y="3621603"/>
            <a:ext cx="823838" cy="458988"/>
            <a:chOff x="4411970" y="1801825"/>
            <a:chExt cx="734586" cy="409262"/>
          </a:xfrm>
        </p:grpSpPr>
        <p:sp>
          <p:nvSpPr>
            <p:cNvPr id="2038" name="Google Shape;2038;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 name="Google Shape;2040;p54"/>
          <p:cNvGrpSpPr/>
          <p:nvPr/>
        </p:nvGrpSpPr>
        <p:grpSpPr>
          <a:xfrm>
            <a:off x="3056804" y="2339173"/>
            <a:ext cx="521514" cy="521514"/>
            <a:chOff x="5681300" y="2527788"/>
            <a:chExt cx="805800" cy="805800"/>
          </a:xfrm>
        </p:grpSpPr>
        <p:sp>
          <p:nvSpPr>
            <p:cNvPr id="2041" name="Google Shape;2041;p5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4"/>
          <p:cNvGrpSpPr/>
          <p:nvPr/>
        </p:nvGrpSpPr>
        <p:grpSpPr>
          <a:xfrm>
            <a:off x="3051044" y="3094865"/>
            <a:ext cx="533033" cy="533033"/>
            <a:chOff x="4049800" y="640400"/>
            <a:chExt cx="858900" cy="858900"/>
          </a:xfrm>
        </p:grpSpPr>
        <p:sp>
          <p:nvSpPr>
            <p:cNvPr id="2044" name="Google Shape;2044;p5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54"/>
          <p:cNvGrpSpPr/>
          <p:nvPr/>
        </p:nvGrpSpPr>
        <p:grpSpPr>
          <a:xfrm>
            <a:off x="2976527" y="3772543"/>
            <a:ext cx="682068" cy="682068"/>
            <a:chOff x="5080188" y="927900"/>
            <a:chExt cx="961200" cy="961200"/>
          </a:xfrm>
        </p:grpSpPr>
        <p:sp>
          <p:nvSpPr>
            <p:cNvPr id="2047" name="Google Shape;2047;p5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4"/>
          <p:cNvGrpSpPr/>
          <p:nvPr/>
        </p:nvGrpSpPr>
        <p:grpSpPr>
          <a:xfrm>
            <a:off x="4440026" y="3869234"/>
            <a:ext cx="505650" cy="504006"/>
            <a:chOff x="6039282" y="1042577"/>
            <a:chExt cx="734315" cy="731929"/>
          </a:xfrm>
        </p:grpSpPr>
        <p:sp>
          <p:nvSpPr>
            <p:cNvPr id="2056" name="Google Shape;2056;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54"/>
          <p:cNvGrpSpPr/>
          <p:nvPr/>
        </p:nvGrpSpPr>
        <p:grpSpPr>
          <a:xfrm>
            <a:off x="5052628" y="2298862"/>
            <a:ext cx="567744" cy="602136"/>
            <a:chOff x="1825800" y="1651625"/>
            <a:chExt cx="539989" cy="571775"/>
          </a:xfrm>
        </p:grpSpPr>
        <p:sp>
          <p:nvSpPr>
            <p:cNvPr id="2078" name="Google Shape;2078;p5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4"/>
          <p:cNvGrpSpPr/>
          <p:nvPr/>
        </p:nvGrpSpPr>
        <p:grpSpPr>
          <a:xfrm>
            <a:off x="3727557" y="3855579"/>
            <a:ext cx="508123" cy="507955"/>
            <a:chOff x="1897577" y="2802432"/>
            <a:chExt cx="492176" cy="492014"/>
          </a:xfrm>
        </p:grpSpPr>
        <p:sp>
          <p:nvSpPr>
            <p:cNvPr id="2083" name="Google Shape;2083;p5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2095;p54"/>
          <p:cNvGrpSpPr/>
          <p:nvPr/>
        </p:nvGrpSpPr>
        <p:grpSpPr>
          <a:xfrm>
            <a:off x="959087" y="4169123"/>
            <a:ext cx="809227" cy="200842"/>
            <a:chOff x="2013045" y="4813233"/>
            <a:chExt cx="921986" cy="228854"/>
          </a:xfrm>
        </p:grpSpPr>
        <p:sp>
          <p:nvSpPr>
            <p:cNvPr id="2096" name="Google Shape;2096;p5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4"/>
          <p:cNvGrpSpPr/>
          <p:nvPr/>
        </p:nvGrpSpPr>
        <p:grpSpPr>
          <a:xfrm>
            <a:off x="967547" y="2656004"/>
            <a:ext cx="792421" cy="269941"/>
            <a:chOff x="1046767" y="4756633"/>
            <a:chExt cx="859646" cy="292841"/>
          </a:xfrm>
        </p:grpSpPr>
        <p:sp>
          <p:nvSpPr>
            <p:cNvPr id="2099" name="Google Shape;2099;p5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2" name="Google Shape;2102;p5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6" name="Google Shape;2106;p54"/>
          <p:cNvGrpSpPr/>
          <p:nvPr/>
        </p:nvGrpSpPr>
        <p:grpSpPr>
          <a:xfrm>
            <a:off x="7103403" y="2550562"/>
            <a:ext cx="166473" cy="141497"/>
            <a:chOff x="4660325" y="1866850"/>
            <a:chExt cx="68350" cy="58100"/>
          </a:xfrm>
        </p:grpSpPr>
        <p:sp>
          <p:nvSpPr>
            <p:cNvPr id="2107" name="Google Shape;2107;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54"/>
          <p:cNvGrpSpPr/>
          <p:nvPr/>
        </p:nvGrpSpPr>
        <p:grpSpPr>
          <a:xfrm>
            <a:off x="7412747" y="2576286"/>
            <a:ext cx="162515" cy="90049"/>
            <a:chOff x="4791775" y="1877500"/>
            <a:chExt cx="66725" cy="36975"/>
          </a:xfrm>
        </p:grpSpPr>
        <p:sp>
          <p:nvSpPr>
            <p:cNvPr id="2110" name="Google Shape;2110;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54"/>
          <p:cNvGrpSpPr/>
          <p:nvPr/>
        </p:nvGrpSpPr>
        <p:grpSpPr>
          <a:xfrm>
            <a:off x="7734460" y="2576286"/>
            <a:ext cx="144979" cy="90049"/>
            <a:chOff x="4923925" y="1877500"/>
            <a:chExt cx="59525" cy="36975"/>
          </a:xfrm>
        </p:grpSpPr>
        <p:sp>
          <p:nvSpPr>
            <p:cNvPr id="2113" name="Google Shape;2113;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54"/>
          <p:cNvGrpSpPr/>
          <p:nvPr/>
        </p:nvGrpSpPr>
        <p:grpSpPr>
          <a:xfrm>
            <a:off x="8028952" y="2558477"/>
            <a:ext cx="141447" cy="125667"/>
            <a:chOff x="5058450" y="1870100"/>
            <a:chExt cx="58075" cy="51600"/>
          </a:xfrm>
        </p:grpSpPr>
        <p:sp>
          <p:nvSpPr>
            <p:cNvPr id="2116" name="Google Shape;2116;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54"/>
          <p:cNvGrpSpPr/>
          <p:nvPr/>
        </p:nvGrpSpPr>
        <p:grpSpPr>
          <a:xfrm>
            <a:off x="7443466" y="2980885"/>
            <a:ext cx="101077" cy="107645"/>
            <a:chOff x="4811425" y="2065025"/>
            <a:chExt cx="41500" cy="44200"/>
          </a:xfrm>
        </p:grpSpPr>
        <p:sp>
          <p:nvSpPr>
            <p:cNvPr id="2119" name="Google Shape;2119;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4"/>
          <p:cNvGrpSpPr/>
          <p:nvPr/>
        </p:nvGrpSpPr>
        <p:grpSpPr>
          <a:xfrm>
            <a:off x="7735904" y="2981098"/>
            <a:ext cx="120867" cy="107218"/>
            <a:chOff x="4929875" y="2065025"/>
            <a:chExt cx="49625" cy="44025"/>
          </a:xfrm>
        </p:grpSpPr>
        <p:sp>
          <p:nvSpPr>
            <p:cNvPr id="2122" name="Google Shape;2122;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 name="Google Shape;2124;p54"/>
          <p:cNvGrpSpPr/>
          <p:nvPr/>
        </p:nvGrpSpPr>
        <p:grpSpPr>
          <a:xfrm>
            <a:off x="8064572" y="2984112"/>
            <a:ext cx="70206" cy="101191"/>
            <a:chOff x="5083925" y="2066350"/>
            <a:chExt cx="28825" cy="41550"/>
          </a:xfrm>
        </p:grpSpPr>
        <p:sp>
          <p:nvSpPr>
            <p:cNvPr id="2125" name="Google Shape;2125;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54"/>
          <p:cNvGrpSpPr/>
          <p:nvPr/>
        </p:nvGrpSpPr>
        <p:grpSpPr>
          <a:xfrm>
            <a:off x="7096126" y="2999759"/>
            <a:ext cx="181026" cy="69896"/>
            <a:chOff x="4659775" y="2072775"/>
            <a:chExt cx="74325" cy="28700"/>
          </a:xfrm>
        </p:grpSpPr>
        <p:sp>
          <p:nvSpPr>
            <p:cNvPr id="2128" name="Google Shape;2128;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 name="Google Shape;2131;p54"/>
          <p:cNvGrpSpPr/>
          <p:nvPr/>
        </p:nvGrpSpPr>
        <p:grpSpPr>
          <a:xfrm>
            <a:off x="8015982" y="2790324"/>
            <a:ext cx="167387" cy="89197"/>
            <a:chOff x="4662475" y="1976500"/>
            <a:chExt cx="68725" cy="36625"/>
          </a:xfrm>
        </p:grpSpPr>
        <p:sp>
          <p:nvSpPr>
            <p:cNvPr id="2132" name="Google Shape;2132;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 name="Google Shape;2135;p54"/>
          <p:cNvGrpSpPr/>
          <p:nvPr/>
        </p:nvGrpSpPr>
        <p:grpSpPr>
          <a:xfrm>
            <a:off x="7712887" y="2793764"/>
            <a:ext cx="166899" cy="82317"/>
            <a:chOff x="4920150" y="1977875"/>
            <a:chExt cx="68525" cy="33800"/>
          </a:xfrm>
        </p:grpSpPr>
        <p:sp>
          <p:nvSpPr>
            <p:cNvPr id="2136" name="Google Shape;2136;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54"/>
          <p:cNvGrpSpPr/>
          <p:nvPr/>
        </p:nvGrpSpPr>
        <p:grpSpPr>
          <a:xfrm>
            <a:off x="7124044" y="3197682"/>
            <a:ext cx="125190" cy="127859"/>
            <a:chOff x="4676550" y="2160575"/>
            <a:chExt cx="51400" cy="52500"/>
          </a:xfrm>
        </p:grpSpPr>
        <p:sp>
          <p:nvSpPr>
            <p:cNvPr id="2140" name="Google Shape;2140;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4"/>
          <p:cNvGrpSpPr/>
          <p:nvPr/>
        </p:nvGrpSpPr>
        <p:grpSpPr>
          <a:xfrm>
            <a:off x="7421302" y="3204714"/>
            <a:ext cx="145405" cy="113794"/>
            <a:chOff x="4768325" y="2163475"/>
            <a:chExt cx="59700" cy="46725"/>
          </a:xfrm>
        </p:grpSpPr>
        <p:sp>
          <p:nvSpPr>
            <p:cNvPr id="2144" name="Google Shape;2144;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6" name="Google Shape;2146;p5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 name="Google Shape;2152;p54"/>
          <p:cNvGrpSpPr/>
          <p:nvPr/>
        </p:nvGrpSpPr>
        <p:grpSpPr>
          <a:xfrm>
            <a:off x="7437621" y="3459808"/>
            <a:ext cx="112768" cy="106853"/>
            <a:chOff x="4768575" y="2253950"/>
            <a:chExt cx="46300" cy="43875"/>
          </a:xfrm>
        </p:grpSpPr>
        <p:sp>
          <p:nvSpPr>
            <p:cNvPr id="2153" name="Google Shape;2153;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54"/>
          <p:cNvGrpSpPr/>
          <p:nvPr/>
        </p:nvGrpSpPr>
        <p:grpSpPr>
          <a:xfrm>
            <a:off x="7737243" y="3948834"/>
            <a:ext cx="118187" cy="146246"/>
            <a:chOff x="4960900" y="2433225"/>
            <a:chExt cx="48525" cy="60050"/>
          </a:xfrm>
        </p:grpSpPr>
        <p:sp>
          <p:nvSpPr>
            <p:cNvPr id="2156" name="Google Shape;2156;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54"/>
          <p:cNvGrpSpPr/>
          <p:nvPr/>
        </p:nvGrpSpPr>
        <p:grpSpPr>
          <a:xfrm>
            <a:off x="7425808" y="4212895"/>
            <a:ext cx="136394" cy="143810"/>
            <a:chOff x="4854075" y="2527625"/>
            <a:chExt cx="56000" cy="59050"/>
          </a:xfrm>
        </p:grpSpPr>
        <p:sp>
          <p:nvSpPr>
            <p:cNvPr id="2159" name="Google Shape;2159;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1" name="Google Shape;2161;p5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4" name="Google Shape;2164;p54"/>
          <p:cNvGrpSpPr/>
          <p:nvPr/>
        </p:nvGrpSpPr>
        <p:grpSpPr>
          <a:xfrm>
            <a:off x="8050020" y="3676639"/>
            <a:ext cx="99312" cy="160797"/>
            <a:chOff x="5059700" y="2334775"/>
            <a:chExt cx="40775" cy="66025"/>
          </a:xfrm>
        </p:grpSpPr>
        <p:sp>
          <p:nvSpPr>
            <p:cNvPr id="2165" name="Google Shape;2165;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54"/>
          <p:cNvGrpSpPr/>
          <p:nvPr/>
        </p:nvGrpSpPr>
        <p:grpSpPr>
          <a:xfrm>
            <a:off x="8007184" y="3941771"/>
            <a:ext cx="184984" cy="160371"/>
            <a:chOff x="5037700" y="2430325"/>
            <a:chExt cx="75950" cy="65850"/>
          </a:xfrm>
        </p:grpSpPr>
        <p:sp>
          <p:nvSpPr>
            <p:cNvPr id="2175" name="Google Shape;2175;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 name="Google Shape;2177;p54"/>
          <p:cNvGrpSpPr/>
          <p:nvPr/>
        </p:nvGrpSpPr>
        <p:grpSpPr>
          <a:xfrm>
            <a:off x="7426689" y="3708223"/>
            <a:ext cx="173014" cy="97629"/>
            <a:chOff x="4756975" y="2341800"/>
            <a:chExt cx="91975" cy="51925"/>
          </a:xfrm>
        </p:grpSpPr>
        <p:sp>
          <p:nvSpPr>
            <p:cNvPr id="2178" name="Google Shape;2178;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54"/>
          <p:cNvGrpSpPr/>
          <p:nvPr/>
        </p:nvGrpSpPr>
        <p:grpSpPr>
          <a:xfrm>
            <a:off x="7693626" y="4196920"/>
            <a:ext cx="212497" cy="175761"/>
            <a:chOff x="4943575" y="2516350"/>
            <a:chExt cx="98675" cy="81700"/>
          </a:xfrm>
        </p:grpSpPr>
        <p:sp>
          <p:nvSpPr>
            <p:cNvPr id="2199" name="Google Shape;2199;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7" name="Google Shape;2277;p5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31"/>
          <p:cNvSpPr txBox="1">
            <a:spLocks noGrp="1"/>
          </p:cNvSpPr>
          <p:nvPr>
            <p:ph type="title"/>
          </p:nvPr>
        </p:nvSpPr>
        <p:spPr>
          <a:xfrm>
            <a:off x="4664972" y="111985"/>
            <a:ext cx="4559700" cy="130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Tổng</a:t>
            </a:r>
            <a:r>
              <a:rPr lang="en-US" dirty="0"/>
              <a:t> </a:t>
            </a:r>
            <a:r>
              <a:rPr lang="en-US" dirty="0" err="1"/>
              <a:t>quan</a:t>
            </a:r>
            <a:r>
              <a:rPr lang="en-US" dirty="0"/>
              <a:t> </a:t>
            </a:r>
            <a:r>
              <a:rPr lang="en-US" dirty="0" err="1"/>
              <a:t>về</a:t>
            </a:r>
            <a:r>
              <a:rPr lang="en-US" dirty="0"/>
              <a:t> </a:t>
            </a:r>
            <a:r>
              <a:rPr lang="en-US" dirty="0" err="1"/>
              <a:t>InfluxDB</a:t>
            </a:r>
            <a:endParaRPr dirty="0"/>
          </a:p>
        </p:txBody>
      </p:sp>
      <p:sp>
        <p:nvSpPr>
          <p:cNvPr id="784" name="Google Shape;784;p31"/>
          <p:cNvSpPr txBox="1">
            <a:spLocks noGrp="1"/>
          </p:cNvSpPr>
          <p:nvPr>
            <p:ph type="title" idx="2"/>
          </p:nvPr>
        </p:nvSpPr>
        <p:spPr>
          <a:xfrm>
            <a:off x="3871075" y="215518"/>
            <a:ext cx="996900" cy="70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785" name="Google Shape;785;p31"/>
          <p:cNvSpPr txBox="1">
            <a:spLocks noGrp="1"/>
          </p:cNvSpPr>
          <p:nvPr>
            <p:ph type="subTitle" idx="1"/>
          </p:nvPr>
        </p:nvSpPr>
        <p:spPr>
          <a:xfrm>
            <a:off x="3871075" y="1331518"/>
            <a:ext cx="4755474" cy="375000"/>
          </a:xfrm>
          <a:prstGeom prst="rect">
            <a:avLst/>
          </a:prstGeom>
        </p:spPr>
        <p:txBody>
          <a:bodyPr spcFirstLastPara="1" wrap="square" lIns="91425" tIns="91425" rIns="91425" bIns="91425" anchor="t" anchorCtr="0">
            <a:noAutofit/>
          </a:bodyPr>
          <a:lstStyle/>
          <a:p>
            <a:pPr marL="285750" lvl="0" indent="-285750" algn="l" rtl="0">
              <a:lnSpc>
                <a:spcPct val="200000"/>
              </a:lnSpc>
              <a:spcBef>
                <a:spcPts val="0"/>
              </a:spcBef>
              <a:spcAft>
                <a:spcPts val="0"/>
              </a:spcAft>
              <a:buFont typeface="Wingdings" panose="05000000000000000000" pitchFamily="2" charset="2"/>
              <a:buChar char="Ø"/>
            </a:pPr>
            <a:r>
              <a:rPr lang="en-US" dirty="0" err="1">
                <a:latin typeface="Baloo 2" pitchFamily="2" charset="0"/>
                <a:cs typeface="Baloo 2" pitchFamily="2" charset="0"/>
              </a:rPr>
              <a:t>Hệ</a:t>
            </a:r>
            <a:r>
              <a:rPr lang="en-US" dirty="0">
                <a:latin typeface="Baloo 2" pitchFamily="2" charset="0"/>
                <a:cs typeface="Baloo 2" pitchFamily="2" charset="0"/>
              </a:rPr>
              <a:t> </a:t>
            </a:r>
            <a:r>
              <a:rPr lang="en-US" dirty="0" err="1">
                <a:latin typeface="Baloo 2" pitchFamily="2" charset="0"/>
                <a:cs typeface="Baloo 2" pitchFamily="2" charset="0"/>
              </a:rPr>
              <a:t>quản</a:t>
            </a:r>
            <a:r>
              <a:rPr lang="en-US" dirty="0">
                <a:latin typeface="Baloo 2" pitchFamily="2" charset="0"/>
                <a:cs typeface="Baloo 2" pitchFamily="2" charset="0"/>
              </a:rPr>
              <a:t> </a:t>
            </a:r>
            <a:r>
              <a:rPr lang="en-US" dirty="0" err="1">
                <a:latin typeface="Baloo 2" pitchFamily="2" charset="0"/>
                <a:cs typeface="Baloo 2" pitchFamily="2" charset="0"/>
              </a:rPr>
              <a:t>trị</a:t>
            </a:r>
            <a:r>
              <a:rPr lang="en-US" dirty="0">
                <a:latin typeface="Baloo 2" pitchFamily="2" charset="0"/>
                <a:cs typeface="Baloo 2" pitchFamily="2" charset="0"/>
              </a:rPr>
              <a:t> </a:t>
            </a:r>
            <a:r>
              <a:rPr lang="en-US" dirty="0" err="1">
                <a:latin typeface="Baloo 2" pitchFamily="2" charset="0"/>
                <a:cs typeface="Baloo 2" pitchFamily="2" charset="0"/>
              </a:rPr>
              <a:t>cơ</a:t>
            </a:r>
            <a:r>
              <a:rPr lang="en-US" dirty="0">
                <a:latin typeface="Baloo 2" pitchFamily="2" charset="0"/>
                <a:cs typeface="Baloo 2" pitchFamily="2" charset="0"/>
              </a:rPr>
              <a:t> </a:t>
            </a:r>
            <a:r>
              <a:rPr lang="en-US" dirty="0" err="1">
                <a:latin typeface="Baloo 2" pitchFamily="2" charset="0"/>
                <a:cs typeface="Baloo 2" pitchFamily="2" charset="0"/>
              </a:rPr>
              <a:t>sở</a:t>
            </a:r>
            <a:r>
              <a:rPr lang="en-US" dirty="0">
                <a:latin typeface="Baloo 2" pitchFamily="2" charset="0"/>
                <a:cs typeface="Baloo 2" pitchFamily="2" charset="0"/>
              </a:rPr>
              <a:t> </a:t>
            </a:r>
            <a:r>
              <a:rPr lang="en-US" dirty="0" err="1">
                <a:latin typeface="Baloo 2" pitchFamily="2" charset="0"/>
                <a:cs typeface="Baloo 2" pitchFamily="2" charset="0"/>
              </a:rPr>
              <a:t>dữ</a:t>
            </a:r>
            <a:r>
              <a:rPr lang="en-US" dirty="0">
                <a:latin typeface="Baloo 2" pitchFamily="2" charset="0"/>
                <a:cs typeface="Baloo 2" pitchFamily="2" charset="0"/>
              </a:rPr>
              <a:t> </a:t>
            </a:r>
            <a:r>
              <a:rPr lang="en-US" dirty="0" err="1">
                <a:latin typeface="Baloo 2" pitchFamily="2" charset="0"/>
                <a:cs typeface="Baloo 2" pitchFamily="2" charset="0"/>
              </a:rPr>
              <a:t>liệu</a:t>
            </a:r>
            <a:r>
              <a:rPr lang="en-US" dirty="0">
                <a:latin typeface="Baloo 2" pitchFamily="2" charset="0"/>
                <a:cs typeface="Baloo 2" pitchFamily="2" charset="0"/>
              </a:rPr>
              <a:t> </a:t>
            </a:r>
            <a:r>
              <a:rPr lang="en-US" dirty="0" err="1">
                <a:latin typeface="Baloo 2" pitchFamily="2" charset="0"/>
                <a:cs typeface="Baloo 2" pitchFamily="2" charset="0"/>
              </a:rPr>
              <a:t>chuỗi</a:t>
            </a:r>
            <a:r>
              <a:rPr lang="en-US" dirty="0">
                <a:latin typeface="Baloo 2" pitchFamily="2" charset="0"/>
                <a:cs typeface="Baloo 2" pitchFamily="2" charset="0"/>
              </a:rPr>
              <a:t> </a:t>
            </a:r>
            <a:r>
              <a:rPr lang="en-US" dirty="0" err="1">
                <a:latin typeface="Baloo 2" pitchFamily="2" charset="0"/>
                <a:cs typeface="Baloo 2" pitchFamily="2" charset="0"/>
              </a:rPr>
              <a:t>thời</a:t>
            </a:r>
            <a:r>
              <a:rPr lang="en-US" dirty="0">
                <a:latin typeface="Baloo 2" pitchFamily="2" charset="0"/>
                <a:cs typeface="Baloo 2" pitchFamily="2" charset="0"/>
              </a:rPr>
              <a:t> </a:t>
            </a:r>
            <a:r>
              <a:rPr lang="en-US" dirty="0" err="1">
                <a:latin typeface="Baloo 2" pitchFamily="2" charset="0"/>
                <a:cs typeface="Baloo 2" pitchFamily="2" charset="0"/>
              </a:rPr>
              <a:t>gian</a:t>
            </a:r>
            <a:r>
              <a:rPr lang="en-US" dirty="0">
                <a:latin typeface="Baloo 2" pitchFamily="2" charset="0"/>
                <a:cs typeface="Baloo 2" pitchFamily="2" charset="0"/>
              </a:rPr>
              <a:t> </a:t>
            </a:r>
            <a:r>
              <a:rPr lang="en-US" dirty="0" err="1">
                <a:latin typeface="Baloo 2" pitchFamily="2" charset="0"/>
                <a:cs typeface="Baloo 2" pitchFamily="2" charset="0"/>
              </a:rPr>
              <a:t>mã</a:t>
            </a:r>
            <a:r>
              <a:rPr lang="en-US" dirty="0">
                <a:latin typeface="Baloo 2" pitchFamily="2" charset="0"/>
                <a:cs typeface="Baloo 2" pitchFamily="2" charset="0"/>
              </a:rPr>
              <a:t> </a:t>
            </a:r>
            <a:r>
              <a:rPr lang="en-US" dirty="0" err="1">
                <a:latin typeface="Baloo 2" pitchFamily="2" charset="0"/>
                <a:cs typeface="Baloo 2" pitchFamily="2" charset="0"/>
              </a:rPr>
              <a:t>nguồn</a:t>
            </a:r>
            <a:r>
              <a:rPr lang="en-US" dirty="0">
                <a:latin typeface="Baloo 2" pitchFamily="2" charset="0"/>
                <a:cs typeface="Baloo 2" pitchFamily="2" charset="0"/>
              </a:rPr>
              <a:t> </a:t>
            </a:r>
            <a:r>
              <a:rPr lang="en-US" dirty="0" err="1">
                <a:latin typeface="Baloo 2" pitchFamily="2" charset="0"/>
                <a:cs typeface="Baloo 2" pitchFamily="2" charset="0"/>
              </a:rPr>
              <a:t>mở</a:t>
            </a:r>
            <a:r>
              <a:rPr lang="en-US" dirty="0">
                <a:latin typeface="Baloo 2" pitchFamily="2" charset="0"/>
                <a:cs typeface="Baloo 2" pitchFamily="2" charset="0"/>
              </a:rPr>
              <a:t>.</a:t>
            </a:r>
          </a:p>
          <a:p>
            <a:pPr marL="285750" lvl="0" indent="-285750" algn="l" rtl="0">
              <a:lnSpc>
                <a:spcPct val="200000"/>
              </a:lnSpc>
              <a:spcBef>
                <a:spcPts val="0"/>
              </a:spcBef>
              <a:spcAft>
                <a:spcPts val="0"/>
              </a:spcAft>
              <a:buFont typeface="Wingdings" panose="05000000000000000000" pitchFamily="2" charset="2"/>
              <a:buChar char="Ø"/>
            </a:pPr>
            <a:r>
              <a:rPr lang="en-US" dirty="0" err="1">
                <a:latin typeface="Baloo 2" pitchFamily="2" charset="0"/>
                <a:cs typeface="Baloo 2" pitchFamily="2" charset="0"/>
              </a:rPr>
              <a:t>Được</a:t>
            </a:r>
            <a:r>
              <a:rPr lang="en-US" dirty="0">
                <a:latin typeface="Baloo 2" pitchFamily="2" charset="0"/>
                <a:cs typeface="Baloo 2" pitchFamily="2" charset="0"/>
              </a:rPr>
              <a:t> </a:t>
            </a:r>
            <a:r>
              <a:rPr lang="en-US" dirty="0" err="1">
                <a:latin typeface="Baloo 2" pitchFamily="2" charset="0"/>
                <a:cs typeface="Baloo 2" pitchFamily="2" charset="0"/>
              </a:rPr>
              <a:t>phát</a:t>
            </a:r>
            <a:r>
              <a:rPr lang="en-US" dirty="0">
                <a:latin typeface="Baloo 2" pitchFamily="2" charset="0"/>
                <a:cs typeface="Baloo 2" pitchFamily="2" charset="0"/>
              </a:rPr>
              <a:t> </a:t>
            </a:r>
            <a:r>
              <a:rPr lang="en-US" dirty="0" err="1">
                <a:latin typeface="Baloo 2" pitchFamily="2" charset="0"/>
                <a:cs typeface="Baloo 2" pitchFamily="2" charset="0"/>
              </a:rPr>
              <a:t>triển</a:t>
            </a:r>
            <a:r>
              <a:rPr lang="en-US" dirty="0">
                <a:latin typeface="Baloo 2" pitchFamily="2" charset="0"/>
                <a:cs typeface="Baloo 2" pitchFamily="2" charset="0"/>
              </a:rPr>
              <a:t> </a:t>
            </a:r>
            <a:r>
              <a:rPr lang="en-US" dirty="0" err="1">
                <a:latin typeface="Baloo 2" pitchFamily="2" charset="0"/>
                <a:cs typeface="Baloo 2" pitchFamily="2" charset="0"/>
              </a:rPr>
              <a:t>bởi</a:t>
            </a:r>
            <a:r>
              <a:rPr lang="en-US" dirty="0">
                <a:latin typeface="Baloo 2" pitchFamily="2" charset="0"/>
                <a:cs typeface="Baloo 2" pitchFamily="2" charset="0"/>
              </a:rPr>
              <a:t> </a:t>
            </a:r>
            <a:r>
              <a:rPr lang="en-US" dirty="0" err="1">
                <a:latin typeface="Baloo 2" pitchFamily="2" charset="0"/>
                <a:cs typeface="Baloo 2" pitchFamily="2" charset="0"/>
              </a:rPr>
              <a:t>công</a:t>
            </a:r>
            <a:r>
              <a:rPr lang="en-US" dirty="0">
                <a:latin typeface="Baloo 2" pitchFamily="2" charset="0"/>
                <a:cs typeface="Baloo 2" pitchFamily="2" charset="0"/>
              </a:rPr>
              <a:t> ty </a:t>
            </a:r>
            <a:r>
              <a:rPr lang="en-US" dirty="0" err="1">
                <a:latin typeface="Baloo 2" pitchFamily="2" charset="0"/>
                <a:cs typeface="Baloo 2" pitchFamily="2" charset="0"/>
              </a:rPr>
              <a:t>InfluxData</a:t>
            </a:r>
            <a:r>
              <a:rPr lang="en-US" dirty="0">
                <a:latin typeface="Baloo 2" pitchFamily="2" charset="0"/>
                <a:cs typeface="Baloo 2" pitchFamily="2" charset="0"/>
              </a:rPr>
              <a:t>, </a:t>
            </a:r>
            <a:r>
              <a:rPr lang="en-US" dirty="0" err="1">
                <a:latin typeface="Baloo 2" pitchFamily="2" charset="0"/>
                <a:cs typeface="Baloo 2" pitchFamily="2" charset="0"/>
              </a:rPr>
              <a:t>một</a:t>
            </a:r>
            <a:r>
              <a:rPr lang="en-US" dirty="0">
                <a:latin typeface="Baloo 2" pitchFamily="2" charset="0"/>
                <a:cs typeface="Baloo 2" pitchFamily="2" charset="0"/>
              </a:rPr>
              <a:t> </a:t>
            </a:r>
            <a:r>
              <a:rPr lang="en-US" dirty="0" err="1">
                <a:latin typeface="Baloo 2" pitchFamily="2" charset="0"/>
                <a:cs typeface="Baloo 2" pitchFamily="2" charset="0"/>
              </a:rPr>
              <a:t>trong</a:t>
            </a:r>
            <a:r>
              <a:rPr lang="en-US" dirty="0">
                <a:latin typeface="Baloo 2" pitchFamily="2" charset="0"/>
                <a:cs typeface="Baloo 2" pitchFamily="2" charset="0"/>
              </a:rPr>
              <a:t> </a:t>
            </a:r>
            <a:r>
              <a:rPr lang="en-US" dirty="0" err="1">
                <a:latin typeface="Baloo 2" pitchFamily="2" charset="0"/>
                <a:cs typeface="Baloo 2" pitchFamily="2" charset="0"/>
              </a:rPr>
              <a:t>những</a:t>
            </a:r>
            <a:r>
              <a:rPr lang="en-US" dirty="0">
                <a:latin typeface="Baloo 2" pitchFamily="2" charset="0"/>
                <a:cs typeface="Baloo 2" pitchFamily="2" charset="0"/>
              </a:rPr>
              <a:t> </a:t>
            </a:r>
            <a:r>
              <a:rPr lang="en-US" dirty="0" err="1">
                <a:latin typeface="Baloo 2" pitchFamily="2" charset="0"/>
                <a:cs typeface="Baloo 2" pitchFamily="2" charset="0"/>
              </a:rPr>
              <a:t>đơn</a:t>
            </a:r>
            <a:r>
              <a:rPr lang="en-US" dirty="0">
                <a:latin typeface="Baloo 2" pitchFamily="2" charset="0"/>
                <a:cs typeface="Baloo 2" pitchFamily="2" charset="0"/>
              </a:rPr>
              <a:t> </a:t>
            </a:r>
            <a:r>
              <a:rPr lang="en-US" dirty="0" err="1">
                <a:latin typeface="Baloo 2" pitchFamily="2" charset="0"/>
                <a:cs typeface="Baloo 2" pitchFamily="2" charset="0"/>
              </a:rPr>
              <a:t>vị</a:t>
            </a:r>
            <a:r>
              <a:rPr lang="en-US" dirty="0">
                <a:latin typeface="Baloo 2" pitchFamily="2" charset="0"/>
                <a:cs typeface="Baloo 2" pitchFamily="2" charset="0"/>
              </a:rPr>
              <a:t> </a:t>
            </a:r>
            <a:r>
              <a:rPr lang="en-US" dirty="0" err="1">
                <a:latin typeface="Baloo 2" pitchFamily="2" charset="0"/>
                <a:cs typeface="Baloo 2" pitchFamily="2" charset="0"/>
              </a:rPr>
              <a:t>tiên</a:t>
            </a:r>
            <a:r>
              <a:rPr lang="en-US" dirty="0">
                <a:latin typeface="Baloo 2" pitchFamily="2" charset="0"/>
                <a:cs typeface="Baloo 2" pitchFamily="2" charset="0"/>
              </a:rPr>
              <a:t> </a:t>
            </a:r>
            <a:r>
              <a:rPr lang="en-US" dirty="0" err="1">
                <a:latin typeface="Baloo 2" pitchFamily="2" charset="0"/>
                <a:cs typeface="Baloo 2" pitchFamily="2" charset="0"/>
              </a:rPr>
              <a:t>phong</a:t>
            </a:r>
            <a:r>
              <a:rPr lang="en-US" dirty="0">
                <a:latin typeface="Baloo 2" pitchFamily="2" charset="0"/>
                <a:cs typeface="Baloo 2" pitchFamily="2" charset="0"/>
              </a:rPr>
              <a:t> </a:t>
            </a:r>
            <a:r>
              <a:rPr lang="en-US" dirty="0" err="1">
                <a:latin typeface="Baloo 2" pitchFamily="2" charset="0"/>
                <a:cs typeface="Baloo 2" pitchFamily="2" charset="0"/>
              </a:rPr>
              <a:t>trong</a:t>
            </a:r>
            <a:r>
              <a:rPr lang="en-US" dirty="0">
                <a:latin typeface="Baloo 2" pitchFamily="2" charset="0"/>
                <a:cs typeface="Baloo 2" pitchFamily="2" charset="0"/>
              </a:rPr>
              <a:t> </a:t>
            </a:r>
            <a:r>
              <a:rPr lang="en-US" dirty="0" err="1">
                <a:latin typeface="Baloo 2" pitchFamily="2" charset="0"/>
                <a:cs typeface="Baloo 2" pitchFamily="2" charset="0"/>
              </a:rPr>
              <a:t>lĩnh</a:t>
            </a:r>
            <a:r>
              <a:rPr lang="en-US" dirty="0">
                <a:latin typeface="Baloo 2" pitchFamily="2" charset="0"/>
                <a:cs typeface="Baloo 2" pitchFamily="2" charset="0"/>
              </a:rPr>
              <a:t> </a:t>
            </a:r>
            <a:r>
              <a:rPr lang="en-US" dirty="0" err="1">
                <a:latin typeface="Baloo 2" pitchFamily="2" charset="0"/>
                <a:cs typeface="Baloo 2" pitchFamily="2" charset="0"/>
              </a:rPr>
              <a:t>vực</a:t>
            </a:r>
            <a:r>
              <a:rPr lang="en-US" dirty="0">
                <a:latin typeface="Baloo 2" pitchFamily="2" charset="0"/>
                <a:cs typeface="Baloo 2" pitchFamily="2" charset="0"/>
              </a:rPr>
              <a:t> </a:t>
            </a:r>
            <a:r>
              <a:rPr lang="en-US" dirty="0" err="1">
                <a:latin typeface="Baloo 2" pitchFamily="2" charset="0"/>
                <a:cs typeface="Baloo 2" pitchFamily="2" charset="0"/>
              </a:rPr>
              <a:t>dữ</a:t>
            </a:r>
            <a:r>
              <a:rPr lang="en-US" dirty="0">
                <a:latin typeface="Baloo 2" pitchFamily="2" charset="0"/>
                <a:cs typeface="Baloo 2" pitchFamily="2" charset="0"/>
              </a:rPr>
              <a:t> </a:t>
            </a:r>
            <a:r>
              <a:rPr lang="en-US" dirty="0" err="1">
                <a:latin typeface="Baloo 2" pitchFamily="2" charset="0"/>
                <a:cs typeface="Baloo 2" pitchFamily="2" charset="0"/>
              </a:rPr>
              <a:t>liệu</a:t>
            </a:r>
            <a:r>
              <a:rPr lang="en-US" dirty="0">
                <a:latin typeface="Baloo 2" pitchFamily="2" charset="0"/>
                <a:cs typeface="Baloo 2" pitchFamily="2" charset="0"/>
              </a:rPr>
              <a:t> </a:t>
            </a:r>
            <a:r>
              <a:rPr lang="en-US" dirty="0" err="1">
                <a:latin typeface="Baloo 2" pitchFamily="2" charset="0"/>
                <a:cs typeface="Baloo 2" pitchFamily="2" charset="0"/>
              </a:rPr>
              <a:t>chuỗi</a:t>
            </a:r>
            <a:r>
              <a:rPr lang="en-US" dirty="0">
                <a:latin typeface="Baloo 2" pitchFamily="2" charset="0"/>
                <a:cs typeface="Baloo 2" pitchFamily="2" charset="0"/>
              </a:rPr>
              <a:t> </a:t>
            </a:r>
            <a:r>
              <a:rPr lang="en-US" dirty="0" err="1">
                <a:latin typeface="Baloo 2" pitchFamily="2" charset="0"/>
                <a:cs typeface="Baloo 2" pitchFamily="2" charset="0"/>
              </a:rPr>
              <a:t>thời</a:t>
            </a:r>
            <a:r>
              <a:rPr lang="en-US" dirty="0">
                <a:latin typeface="Baloo 2" pitchFamily="2" charset="0"/>
                <a:cs typeface="Baloo 2" pitchFamily="2" charset="0"/>
              </a:rPr>
              <a:t> </a:t>
            </a:r>
            <a:r>
              <a:rPr lang="en-US" dirty="0" err="1">
                <a:latin typeface="Baloo 2" pitchFamily="2" charset="0"/>
                <a:cs typeface="Baloo 2" pitchFamily="2" charset="0"/>
              </a:rPr>
              <a:t>gian</a:t>
            </a:r>
            <a:r>
              <a:rPr lang="en-US" dirty="0">
                <a:latin typeface="Baloo 2" pitchFamily="2" charset="0"/>
                <a:cs typeface="Baloo 2" pitchFamily="2" charset="0"/>
              </a:rPr>
              <a:t>.</a:t>
            </a:r>
          </a:p>
          <a:p>
            <a:pPr marL="285750" lvl="0" indent="-285750" algn="l" rtl="0">
              <a:lnSpc>
                <a:spcPct val="200000"/>
              </a:lnSpc>
              <a:spcBef>
                <a:spcPts val="0"/>
              </a:spcBef>
              <a:spcAft>
                <a:spcPts val="0"/>
              </a:spcAft>
              <a:buFont typeface="Wingdings" panose="05000000000000000000" pitchFamily="2" charset="2"/>
              <a:buChar char="Ø"/>
            </a:pPr>
            <a:r>
              <a:rPr lang="en-US" dirty="0" err="1">
                <a:latin typeface="Baloo 2" pitchFamily="2" charset="0"/>
                <a:cs typeface="Baloo 2" pitchFamily="2" charset="0"/>
              </a:rPr>
              <a:t>Tên</a:t>
            </a:r>
            <a:r>
              <a:rPr lang="en-US" dirty="0">
                <a:latin typeface="Baloo 2" pitchFamily="2" charset="0"/>
                <a:cs typeface="Baloo 2" pitchFamily="2" charset="0"/>
              </a:rPr>
              <a:t> </a:t>
            </a:r>
            <a:r>
              <a:rPr lang="en-US" dirty="0" err="1">
                <a:latin typeface="Baloo 2" pitchFamily="2" charset="0"/>
                <a:cs typeface="Baloo 2" pitchFamily="2" charset="0"/>
              </a:rPr>
              <a:t>gọi</a:t>
            </a:r>
            <a:r>
              <a:rPr lang="en-US" dirty="0">
                <a:latin typeface="Baloo 2" pitchFamily="2" charset="0"/>
                <a:cs typeface="Baloo 2" pitchFamily="2" charset="0"/>
              </a:rPr>
              <a:t> “</a:t>
            </a:r>
            <a:r>
              <a:rPr lang="en-US" dirty="0" err="1">
                <a:latin typeface="Baloo 2" pitchFamily="2" charset="0"/>
                <a:cs typeface="Baloo 2" pitchFamily="2" charset="0"/>
              </a:rPr>
              <a:t>InfluxDB</a:t>
            </a:r>
            <a:r>
              <a:rPr lang="en-US" dirty="0">
                <a:latin typeface="Baloo 2" pitchFamily="2" charset="0"/>
                <a:cs typeface="Baloo 2" pitchFamily="2" charset="0"/>
              </a:rPr>
              <a:t>” </a:t>
            </a:r>
            <a:r>
              <a:rPr lang="en-US" dirty="0" err="1">
                <a:latin typeface="Baloo 2" pitchFamily="2" charset="0"/>
                <a:cs typeface="Baloo 2" pitchFamily="2" charset="0"/>
              </a:rPr>
              <a:t>được</a:t>
            </a:r>
            <a:r>
              <a:rPr lang="en-US" dirty="0">
                <a:latin typeface="Baloo 2" pitchFamily="2" charset="0"/>
                <a:cs typeface="Baloo 2" pitchFamily="2" charset="0"/>
              </a:rPr>
              <a:t> </a:t>
            </a:r>
            <a:r>
              <a:rPr lang="en-US" dirty="0" err="1">
                <a:latin typeface="Baloo 2" pitchFamily="2" charset="0"/>
                <a:cs typeface="Baloo 2" pitchFamily="2" charset="0"/>
              </a:rPr>
              <a:t>ghép</a:t>
            </a:r>
            <a:r>
              <a:rPr lang="en-US" dirty="0">
                <a:latin typeface="Baloo 2" pitchFamily="2" charset="0"/>
                <a:cs typeface="Baloo 2" pitchFamily="2" charset="0"/>
              </a:rPr>
              <a:t> </a:t>
            </a:r>
            <a:r>
              <a:rPr lang="en-US" dirty="0" err="1">
                <a:latin typeface="Baloo 2" pitchFamily="2" charset="0"/>
                <a:cs typeface="Baloo 2" pitchFamily="2" charset="0"/>
              </a:rPr>
              <a:t>bởi</a:t>
            </a:r>
            <a:r>
              <a:rPr lang="en-US" dirty="0">
                <a:latin typeface="Baloo 2" pitchFamily="2" charset="0"/>
                <a:cs typeface="Baloo 2" pitchFamily="2" charset="0"/>
              </a:rPr>
              <a:t> “influx”: </a:t>
            </a:r>
            <a:r>
              <a:rPr lang="en-US" dirty="0" err="1">
                <a:latin typeface="Baloo 2" pitchFamily="2" charset="0"/>
                <a:cs typeface="Baloo 2" pitchFamily="2" charset="0"/>
              </a:rPr>
              <a:t>liên</a:t>
            </a:r>
            <a:r>
              <a:rPr lang="en-US" dirty="0">
                <a:latin typeface="Baloo 2" pitchFamily="2" charset="0"/>
                <a:cs typeface="Baloo 2" pitchFamily="2" charset="0"/>
              </a:rPr>
              <a:t> </a:t>
            </a:r>
            <a:r>
              <a:rPr lang="en-US" dirty="0" err="1">
                <a:latin typeface="Baloo 2" pitchFamily="2" charset="0"/>
                <a:cs typeface="Baloo 2" pitchFamily="2" charset="0"/>
              </a:rPr>
              <a:t>tục</a:t>
            </a:r>
            <a:r>
              <a:rPr lang="en-US" dirty="0">
                <a:latin typeface="Baloo 2" pitchFamily="2" charset="0"/>
                <a:cs typeface="Baloo 2" pitchFamily="2" charset="0"/>
              </a:rPr>
              <a:t> </a:t>
            </a:r>
            <a:r>
              <a:rPr lang="en-US" dirty="0" err="1">
                <a:latin typeface="Baloo 2" pitchFamily="2" charset="0"/>
                <a:cs typeface="Baloo 2" pitchFamily="2" charset="0"/>
              </a:rPr>
              <a:t>và</a:t>
            </a:r>
            <a:r>
              <a:rPr lang="en-US" dirty="0">
                <a:latin typeface="Baloo 2" pitchFamily="2" charset="0"/>
                <a:cs typeface="Baloo 2" pitchFamily="2" charset="0"/>
              </a:rPr>
              <a:t> “DB”: database =&gt; </a:t>
            </a:r>
            <a:r>
              <a:rPr lang="en-US" dirty="0" err="1">
                <a:latin typeface="Baloo 2" pitchFamily="2" charset="0"/>
                <a:cs typeface="Baloo 2" pitchFamily="2" charset="0"/>
              </a:rPr>
              <a:t>Hệ</a:t>
            </a:r>
            <a:r>
              <a:rPr lang="en-US" dirty="0">
                <a:latin typeface="Baloo 2" pitchFamily="2" charset="0"/>
                <a:cs typeface="Baloo 2" pitchFamily="2" charset="0"/>
              </a:rPr>
              <a:t> </a:t>
            </a:r>
            <a:r>
              <a:rPr lang="en-US" dirty="0" err="1">
                <a:latin typeface="Baloo 2" pitchFamily="2" charset="0"/>
                <a:cs typeface="Baloo 2" pitchFamily="2" charset="0"/>
              </a:rPr>
              <a:t>quản</a:t>
            </a:r>
            <a:r>
              <a:rPr lang="en-US" dirty="0">
                <a:latin typeface="Baloo 2" pitchFamily="2" charset="0"/>
                <a:cs typeface="Baloo 2" pitchFamily="2" charset="0"/>
              </a:rPr>
              <a:t> </a:t>
            </a:r>
            <a:r>
              <a:rPr lang="en-US" dirty="0" err="1">
                <a:latin typeface="Baloo 2" pitchFamily="2" charset="0"/>
                <a:cs typeface="Baloo 2" pitchFamily="2" charset="0"/>
              </a:rPr>
              <a:t>trị</a:t>
            </a:r>
            <a:r>
              <a:rPr lang="en-US" dirty="0">
                <a:latin typeface="Baloo 2" pitchFamily="2" charset="0"/>
                <a:cs typeface="Baloo 2" pitchFamily="2" charset="0"/>
              </a:rPr>
              <a:t> </a:t>
            </a:r>
            <a:r>
              <a:rPr lang="en-US" dirty="0" err="1">
                <a:latin typeface="Baloo 2" pitchFamily="2" charset="0"/>
                <a:cs typeface="Baloo 2" pitchFamily="2" charset="0"/>
              </a:rPr>
              <a:t>dữ</a:t>
            </a:r>
            <a:r>
              <a:rPr lang="en-US" dirty="0">
                <a:latin typeface="Baloo 2" pitchFamily="2" charset="0"/>
                <a:cs typeface="Baloo 2" pitchFamily="2" charset="0"/>
              </a:rPr>
              <a:t> </a:t>
            </a:r>
            <a:r>
              <a:rPr lang="en-US" dirty="0" err="1">
                <a:latin typeface="Baloo 2" pitchFamily="2" charset="0"/>
                <a:cs typeface="Baloo 2" pitchFamily="2" charset="0"/>
              </a:rPr>
              <a:t>liệu</a:t>
            </a:r>
            <a:r>
              <a:rPr lang="en-US" dirty="0">
                <a:latin typeface="Baloo 2" pitchFamily="2" charset="0"/>
                <a:cs typeface="Baloo 2" pitchFamily="2" charset="0"/>
              </a:rPr>
              <a:t> </a:t>
            </a:r>
            <a:r>
              <a:rPr lang="en-US" dirty="0" err="1">
                <a:latin typeface="Baloo 2" pitchFamily="2" charset="0"/>
                <a:cs typeface="Baloo 2" pitchFamily="2" charset="0"/>
              </a:rPr>
              <a:t>thời</a:t>
            </a:r>
            <a:r>
              <a:rPr lang="en-US" dirty="0">
                <a:latin typeface="Baloo 2" pitchFamily="2" charset="0"/>
                <a:cs typeface="Baloo 2" pitchFamily="2" charset="0"/>
              </a:rPr>
              <a:t> </a:t>
            </a:r>
            <a:r>
              <a:rPr lang="en-US" dirty="0" err="1">
                <a:latin typeface="Baloo 2" pitchFamily="2" charset="0"/>
                <a:cs typeface="Baloo 2" pitchFamily="2" charset="0"/>
              </a:rPr>
              <a:t>gian</a:t>
            </a:r>
            <a:r>
              <a:rPr lang="en-US" dirty="0">
                <a:latin typeface="Baloo 2" pitchFamily="2" charset="0"/>
                <a:cs typeface="Baloo 2" pitchFamily="2" charset="0"/>
              </a:rPr>
              <a:t> </a:t>
            </a:r>
            <a:r>
              <a:rPr lang="en-US" dirty="0" err="1">
                <a:latin typeface="Baloo 2" pitchFamily="2" charset="0"/>
                <a:cs typeface="Baloo 2" pitchFamily="2" charset="0"/>
              </a:rPr>
              <a:t>thực</a:t>
            </a:r>
            <a:r>
              <a:rPr lang="en-US" dirty="0">
                <a:latin typeface="Baloo 2" pitchFamily="2" charset="0"/>
                <a:cs typeface="Baloo 2" pitchFamily="2" charset="0"/>
              </a:rPr>
              <a:t> </a:t>
            </a:r>
            <a:r>
              <a:rPr lang="en-US" dirty="0" err="1">
                <a:latin typeface="Baloo 2" pitchFamily="2" charset="0"/>
                <a:cs typeface="Baloo 2" pitchFamily="2" charset="0"/>
              </a:rPr>
              <a:t>InfluxDB</a:t>
            </a:r>
            <a:r>
              <a:rPr lang="en-US" dirty="0">
                <a:latin typeface="Baloo 2" pitchFamily="2" charset="0"/>
                <a:cs typeface="Baloo 2" pitchFamily="2" charset="0"/>
              </a:rPr>
              <a:t>.</a:t>
            </a:r>
          </a:p>
          <a:p>
            <a:pPr marL="285750" lvl="0" indent="-285750" algn="l" rtl="0">
              <a:lnSpc>
                <a:spcPct val="200000"/>
              </a:lnSpc>
              <a:spcBef>
                <a:spcPts val="0"/>
              </a:spcBef>
              <a:spcAft>
                <a:spcPts val="0"/>
              </a:spcAft>
              <a:buFont typeface="Wingdings" panose="05000000000000000000" pitchFamily="2" charset="2"/>
              <a:buChar char="Ø"/>
            </a:pPr>
            <a:r>
              <a:rPr lang="en-US" dirty="0" err="1">
                <a:latin typeface="Baloo 2" pitchFamily="2" charset="0"/>
                <a:cs typeface="Baloo 2" pitchFamily="2" charset="0"/>
              </a:rPr>
              <a:t>Được</a:t>
            </a:r>
            <a:r>
              <a:rPr lang="en-US" dirty="0">
                <a:latin typeface="Baloo 2" pitchFamily="2" charset="0"/>
                <a:cs typeface="Baloo 2" pitchFamily="2" charset="0"/>
              </a:rPr>
              <a:t> </a:t>
            </a:r>
            <a:r>
              <a:rPr lang="en-US" dirty="0" err="1">
                <a:latin typeface="Baloo 2" pitchFamily="2" charset="0"/>
                <a:cs typeface="Baloo 2" pitchFamily="2" charset="0"/>
              </a:rPr>
              <a:t>phát</a:t>
            </a:r>
            <a:r>
              <a:rPr lang="en-US" dirty="0">
                <a:latin typeface="Baloo 2" pitchFamily="2" charset="0"/>
                <a:cs typeface="Baloo 2" pitchFamily="2" charset="0"/>
              </a:rPr>
              <a:t> </a:t>
            </a:r>
            <a:r>
              <a:rPr lang="en-US" dirty="0" err="1">
                <a:latin typeface="Baloo 2" pitchFamily="2" charset="0"/>
                <a:cs typeface="Baloo 2" pitchFamily="2" charset="0"/>
              </a:rPr>
              <a:t>triển</a:t>
            </a:r>
            <a:r>
              <a:rPr lang="en-US" dirty="0">
                <a:latin typeface="Baloo 2" pitchFamily="2" charset="0"/>
                <a:cs typeface="Baloo 2" pitchFamily="2" charset="0"/>
              </a:rPr>
              <a:t> </a:t>
            </a:r>
            <a:r>
              <a:rPr lang="en-US" dirty="0" err="1">
                <a:latin typeface="Baloo 2" pitchFamily="2" charset="0"/>
                <a:cs typeface="Baloo 2" pitchFamily="2" charset="0"/>
              </a:rPr>
              <a:t>chủ</a:t>
            </a:r>
            <a:r>
              <a:rPr lang="en-US" dirty="0">
                <a:latin typeface="Baloo 2" pitchFamily="2" charset="0"/>
                <a:cs typeface="Baloo 2" pitchFamily="2" charset="0"/>
              </a:rPr>
              <a:t> </a:t>
            </a:r>
            <a:r>
              <a:rPr lang="en-US" dirty="0" err="1">
                <a:latin typeface="Baloo 2" pitchFamily="2" charset="0"/>
                <a:cs typeface="Baloo 2" pitchFamily="2" charset="0"/>
              </a:rPr>
              <a:t>yêu</a:t>
            </a:r>
            <a:r>
              <a:rPr lang="en-US" dirty="0">
                <a:latin typeface="Baloo 2" pitchFamily="2" charset="0"/>
                <a:cs typeface="Baloo 2" pitchFamily="2" charset="0"/>
              </a:rPr>
              <a:t> </a:t>
            </a:r>
            <a:r>
              <a:rPr lang="en-US" dirty="0" err="1">
                <a:latin typeface="Baloo 2" pitchFamily="2" charset="0"/>
                <a:cs typeface="Baloo 2" pitchFamily="2" charset="0"/>
              </a:rPr>
              <a:t>bằng</a:t>
            </a:r>
            <a:r>
              <a:rPr lang="en-US" dirty="0">
                <a:latin typeface="Baloo 2" pitchFamily="2" charset="0"/>
                <a:cs typeface="Baloo 2" pitchFamily="2" charset="0"/>
              </a:rPr>
              <a:t> </a:t>
            </a:r>
            <a:r>
              <a:rPr lang="en-US" dirty="0" err="1">
                <a:latin typeface="Baloo 2" pitchFamily="2" charset="0"/>
                <a:cs typeface="Baloo 2" pitchFamily="2" charset="0"/>
              </a:rPr>
              <a:t>ngôn</a:t>
            </a:r>
            <a:r>
              <a:rPr lang="en-US" dirty="0">
                <a:latin typeface="Baloo 2" pitchFamily="2" charset="0"/>
                <a:cs typeface="Baloo 2" pitchFamily="2" charset="0"/>
              </a:rPr>
              <a:t> </a:t>
            </a:r>
            <a:r>
              <a:rPr lang="en-US" dirty="0" err="1">
                <a:latin typeface="Baloo 2" pitchFamily="2" charset="0"/>
                <a:cs typeface="Baloo 2" pitchFamily="2" charset="0"/>
              </a:rPr>
              <a:t>ngữ</a:t>
            </a:r>
            <a:r>
              <a:rPr lang="en-US" dirty="0">
                <a:latin typeface="Baloo 2" pitchFamily="2" charset="0"/>
                <a:cs typeface="Baloo 2" pitchFamily="2" charset="0"/>
              </a:rPr>
              <a:t> </a:t>
            </a:r>
            <a:r>
              <a:rPr lang="en-US" dirty="0" err="1">
                <a:latin typeface="Baloo 2" pitchFamily="2" charset="0"/>
                <a:cs typeface="Baloo 2" pitchFamily="2" charset="0"/>
              </a:rPr>
              <a:t>lập</a:t>
            </a:r>
            <a:r>
              <a:rPr lang="en-US" dirty="0">
                <a:latin typeface="Baloo 2" pitchFamily="2" charset="0"/>
                <a:cs typeface="Baloo 2" pitchFamily="2" charset="0"/>
              </a:rPr>
              <a:t> </a:t>
            </a:r>
            <a:r>
              <a:rPr lang="en-US" dirty="0" err="1">
                <a:latin typeface="Baloo 2" pitchFamily="2" charset="0"/>
                <a:cs typeface="Baloo 2" pitchFamily="2" charset="0"/>
              </a:rPr>
              <a:t>trình</a:t>
            </a:r>
            <a:r>
              <a:rPr lang="en-US" dirty="0">
                <a:latin typeface="Baloo 2" pitchFamily="2" charset="0"/>
                <a:cs typeface="Baloo 2" pitchFamily="2" charset="0"/>
              </a:rPr>
              <a:t> Golang.</a:t>
            </a:r>
          </a:p>
          <a:p>
            <a:pPr marL="285750" lvl="0" indent="-285750" algn="l" rtl="0">
              <a:lnSpc>
                <a:spcPct val="200000"/>
              </a:lnSpc>
              <a:spcBef>
                <a:spcPts val="0"/>
              </a:spcBef>
              <a:spcAft>
                <a:spcPts val="0"/>
              </a:spcAft>
              <a:buFont typeface="Wingdings" panose="05000000000000000000" pitchFamily="2" charset="2"/>
              <a:buChar char="Ø"/>
            </a:pPr>
            <a:r>
              <a:rPr lang="en-US" dirty="0" err="1">
                <a:latin typeface="Baloo 2" pitchFamily="2" charset="0"/>
                <a:cs typeface="Baloo 2" pitchFamily="2" charset="0"/>
              </a:rPr>
              <a:t>Sử</a:t>
            </a:r>
            <a:r>
              <a:rPr lang="en-US" dirty="0">
                <a:latin typeface="Baloo 2" pitchFamily="2" charset="0"/>
                <a:cs typeface="Baloo 2" pitchFamily="2" charset="0"/>
              </a:rPr>
              <a:t> </a:t>
            </a:r>
            <a:r>
              <a:rPr lang="en-US" dirty="0" err="1">
                <a:latin typeface="Baloo 2" pitchFamily="2" charset="0"/>
                <a:cs typeface="Baloo 2" pitchFamily="2" charset="0"/>
              </a:rPr>
              <a:t>dụng</a:t>
            </a:r>
            <a:r>
              <a:rPr lang="en-US" dirty="0">
                <a:latin typeface="Baloo 2" pitchFamily="2" charset="0"/>
                <a:cs typeface="Baloo 2" pitchFamily="2" charset="0"/>
              </a:rPr>
              <a:t> </a:t>
            </a:r>
            <a:r>
              <a:rPr lang="en-US" dirty="0" err="1">
                <a:latin typeface="Baloo 2" pitchFamily="2" charset="0"/>
                <a:cs typeface="Baloo 2" pitchFamily="2" charset="0"/>
              </a:rPr>
              <a:t>ngôn</a:t>
            </a:r>
            <a:r>
              <a:rPr lang="en-US" dirty="0">
                <a:latin typeface="Baloo 2" pitchFamily="2" charset="0"/>
                <a:cs typeface="Baloo 2" pitchFamily="2" charset="0"/>
              </a:rPr>
              <a:t> </a:t>
            </a:r>
            <a:r>
              <a:rPr lang="en-US" dirty="0" err="1">
                <a:latin typeface="Baloo 2" pitchFamily="2" charset="0"/>
                <a:cs typeface="Baloo 2" pitchFamily="2" charset="0"/>
              </a:rPr>
              <a:t>ngữ</a:t>
            </a:r>
            <a:r>
              <a:rPr lang="en-US" dirty="0">
                <a:latin typeface="Baloo 2" pitchFamily="2" charset="0"/>
                <a:cs typeface="Baloo 2" pitchFamily="2" charset="0"/>
              </a:rPr>
              <a:t> </a:t>
            </a:r>
            <a:r>
              <a:rPr lang="en-US" dirty="0" err="1">
                <a:latin typeface="Baloo 2" pitchFamily="2" charset="0"/>
                <a:cs typeface="Baloo 2" pitchFamily="2" charset="0"/>
              </a:rPr>
              <a:t>truy</a:t>
            </a:r>
            <a:r>
              <a:rPr lang="en-US" dirty="0">
                <a:latin typeface="Baloo 2" pitchFamily="2" charset="0"/>
                <a:cs typeface="Baloo 2" pitchFamily="2" charset="0"/>
              </a:rPr>
              <a:t> </a:t>
            </a:r>
            <a:r>
              <a:rPr lang="en-US" dirty="0" err="1">
                <a:latin typeface="Baloo 2" pitchFamily="2" charset="0"/>
                <a:cs typeface="Baloo 2" pitchFamily="2" charset="0"/>
              </a:rPr>
              <a:t>vấn</a:t>
            </a:r>
            <a:r>
              <a:rPr lang="en-US" dirty="0">
                <a:latin typeface="Baloo 2" pitchFamily="2" charset="0"/>
                <a:cs typeface="Baloo 2" pitchFamily="2" charset="0"/>
              </a:rPr>
              <a:t> </a:t>
            </a:r>
            <a:r>
              <a:rPr lang="en-US" dirty="0" err="1">
                <a:latin typeface="Baloo 2" pitchFamily="2" charset="0"/>
                <a:cs typeface="Baloo 2" pitchFamily="2" charset="0"/>
              </a:rPr>
              <a:t>riêng</a:t>
            </a:r>
            <a:r>
              <a:rPr lang="en-US" dirty="0">
                <a:latin typeface="Baloo 2" pitchFamily="2" charset="0"/>
                <a:cs typeface="Baloo 2" pitchFamily="2" charset="0"/>
              </a:rPr>
              <a:t>: </a:t>
            </a:r>
            <a:r>
              <a:rPr lang="en-US" dirty="0" err="1">
                <a:latin typeface="Baloo 2" pitchFamily="2" charset="0"/>
                <a:cs typeface="Baloo 2" pitchFamily="2" charset="0"/>
              </a:rPr>
              <a:t>InfluxQL</a:t>
            </a:r>
            <a:r>
              <a:rPr lang="en-US" dirty="0">
                <a:latin typeface="Baloo 2" pitchFamily="2" charset="0"/>
                <a:cs typeface="Baloo 2" pitchFamily="2" charset="0"/>
              </a:rPr>
              <a:t> (</a:t>
            </a:r>
            <a:r>
              <a:rPr lang="en-US" dirty="0" err="1">
                <a:latin typeface="Baloo 2" pitchFamily="2" charset="0"/>
                <a:cs typeface="Baloo 2" pitchFamily="2" charset="0"/>
              </a:rPr>
              <a:t>tương</a:t>
            </a:r>
            <a:r>
              <a:rPr lang="en-US" dirty="0">
                <a:latin typeface="Baloo 2" pitchFamily="2" charset="0"/>
                <a:cs typeface="Baloo 2" pitchFamily="2" charset="0"/>
              </a:rPr>
              <a:t> </a:t>
            </a:r>
            <a:r>
              <a:rPr lang="en-US" dirty="0" err="1">
                <a:latin typeface="Baloo 2" pitchFamily="2" charset="0"/>
                <a:cs typeface="Baloo 2" pitchFamily="2" charset="0"/>
              </a:rPr>
              <a:t>tự</a:t>
            </a:r>
            <a:r>
              <a:rPr lang="en-US" dirty="0">
                <a:latin typeface="Baloo 2" pitchFamily="2" charset="0"/>
                <a:cs typeface="Baloo 2" pitchFamily="2" charset="0"/>
              </a:rPr>
              <a:t> SQL), flux, …  </a:t>
            </a:r>
            <a:endParaRPr dirty="0">
              <a:latin typeface="Baloo 2" pitchFamily="2" charset="0"/>
              <a:cs typeface="Baloo 2" pitchFamily="2" charset="0"/>
            </a:endParaRPr>
          </a:p>
        </p:txBody>
      </p:sp>
      <p:grpSp>
        <p:nvGrpSpPr>
          <p:cNvPr id="786" name="Google Shape;786;p31"/>
          <p:cNvGrpSpPr/>
          <p:nvPr/>
        </p:nvGrpSpPr>
        <p:grpSpPr>
          <a:xfrm>
            <a:off x="713221" y="502143"/>
            <a:ext cx="2987196" cy="3456293"/>
            <a:chOff x="713221" y="502143"/>
            <a:chExt cx="2987196" cy="3456293"/>
          </a:xfrm>
        </p:grpSpPr>
        <p:grpSp>
          <p:nvGrpSpPr>
            <p:cNvPr id="787" name="Google Shape;787;p31"/>
            <p:cNvGrpSpPr/>
            <p:nvPr/>
          </p:nvGrpSpPr>
          <p:grpSpPr>
            <a:xfrm>
              <a:off x="1974337" y="1193591"/>
              <a:ext cx="1726080" cy="1115464"/>
              <a:chOff x="4838012" y="1361547"/>
              <a:chExt cx="951900" cy="615157"/>
            </a:xfrm>
          </p:grpSpPr>
          <p:sp>
            <p:nvSpPr>
              <p:cNvPr id="788" name="Google Shape;788;p31"/>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31"/>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31"/>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31"/>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31"/>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31"/>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31"/>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31"/>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31"/>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31"/>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31"/>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31"/>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31"/>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31"/>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31"/>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31"/>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31"/>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31"/>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31"/>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7" name="Google Shape;807;p31"/>
            <p:cNvGrpSpPr/>
            <p:nvPr/>
          </p:nvGrpSpPr>
          <p:grpSpPr>
            <a:xfrm>
              <a:off x="1442946" y="949677"/>
              <a:ext cx="437992" cy="437992"/>
              <a:chOff x="1309269" y="3291652"/>
              <a:chExt cx="415198" cy="415198"/>
            </a:xfrm>
          </p:grpSpPr>
          <p:sp>
            <p:nvSpPr>
              <p:cNvPr id="808" name="Google Shape;808;p31"/>
              <p:cNvSpPr/>
              <p:nvPr/>
            </p:nvSpPr>
            <p:spPr>
              <a:xfrm>
                <a:off x="1309269" y="3291652"/>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31"/>
              <p:cNvSpPr/>
              <p:nvPr/>
            </p:nvSpPr>
            <p:spPr>
              <a:xfrm>
                <a:off x="1364756" y="3349053"/>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10" name="Google Shape;810;p31"/>
            <p:cNvSpPr/>
            <p:nvPr/>
          </p:nvSpPr>
          <p:spPr>
            <a:xfrm>
              <a:off x="3052028" y="502143"/>
              <a:ext cx="560784" cy="924988"/>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31"/>
            <p:cNvSpPr/>
            <p:nvPr/>
          </p:nvSpPr>
          <p:spPr>
            <a:xfrm>
              <a:off x="3003630" y="2329937"/>
              <a:ext cx="269949" cy="266432"/>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31"/>
            <p:cNvSpPr/>
            <p:nvPr/>
          </p:nvSpPr>
          <p:spPr>
            <a:xfrm>
              <a:off x="3003613" y="2807213"/>
              <a:ext cx="166095" cy="27398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13" name="Google Shape;813;p31"/>
            <p:cNvGrpSpPr/>
            <p:nvPr/>
          </p:nvGrpSpPr>
          <p:grpSpPr>
            <a:xfrm>
              <a:off x="713221" y="1546974"/>
              <a:ext cx="1380702" cy="2411462"/>
              <a:chOff x="713221" y="1546974"/>
              <a:chExt cx="1380702" cy="2411462"/>
            </a:xfrm>
          </p:grpSpPr>
          <p:sp>
            <p:nvSpPr>
              <p:cNvPr id="814" name="Google Shape;814;p31"/>
              <p:cNvSpPr/>
              <p:nvPr/>
            </p:nvSpPr>
            <p:spPr>
              <a:xfrm flipH="1">
                <a:off x="1210219" y="161777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31"/>
              <p:cNvSpPr/>
              <p:nvPr/>
            </p:nvSpPr>
            <p:spPr>
              <a:xfrm flipH="1">
                <a:off x="892277" y="2443613"/>
                <a:ext cx="815622" cy="1284025"/>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31"/>
              <p:cNvSpPr/>
              <p:nvPr/>
            </p:nvSpPr>
            <p:spPr>
              <a:xfrm flipH="1">
                <a:off x="1228602" y="1913255"/>
                <a:ext cx="425512" cy="571207"/>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31"/>
              <p:cNvSpPr/>
              <p:nvPr/>
            </p:nvSpPr>
            <p:spPr>
              <a:xfrm flipH="1">
                <a:off x="738412" y="363981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31"/>
              <p:cNvSpPr/>
              <p:nvPr/>
            </p:nvSpPr>
            <p:spPr>
              <a:xfrm flipH="1">
                <a:off x="713221" y="372831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31"/>
              <p:cNvSpPr/>
              <p:nvPr/>
            </p:nvSpPr>
            <p:spPr>
              <a:xfrm flipH="1">
                <a:off x="1374978" y="363981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31"/>
              <p:cNvSpPr/>
              <p:nvPr/>
            </p:nvSpPr>
            <p:spPr>
              <a:xfrm flipH="1">
                <a:off x="1377020" y="3728319"/>
                <a:ext cx="332240"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31"/>
              <p:cNvSpPr/>
              <p:nvPr/>
            </p:nvSpPr>
            <p:spPr>
              <a:xfrm flipH="1">
                <a:off x="835769" y="1991549"/>
                <a:ext cx="548060" cy="518784"/>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31"/>
              <p:cNvSpPr/>
              <p:nvPr/>
            </p:nvSpPr>
            <p:spPr>
              <a:xfrm flipH="1">
                <a:off x="1041376" y="225094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31"/>
              <p:cNvSpPr/>
              <p:nvPr/>
            </p:nvSpPr>
            <p:spPr>
              <a:xfrm flipH="1">
                <a:off x="1585351" y="1969082"/>
                <a:ext cx="395556" cy="444574"/>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31"/>
              <p:cNvSpPr/>
              <p:nvPr/>
            </p:nvSpPr>
            <p:spPr>
              <a:xfrm flipH="1">
                <a:off x="1950270" y="1940487"/>
                <a:ext cx="111654" cy="141610"/>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31"/>
              <p:cNvSpPr/>
              <p:nvPr/>
            </p:nvSpPr>
            <p:spPr>
              <a:xfrm flipH="1">
                <a:off x="1997246" y="207529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31"/>
              <p:cNvSpPr/>
              <p:nvPr/>
            </p:nvSpPr>
            <p:spPr>
              <a:xfrm flipH="1">
                <a:off x="1957759" y="200584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31"/>
              <p:cNvSpPr/>
              <p:nvPr/>
            </p:nvSpPr>
            <p:spPr>
              <a:xfrm flipH="1">
                <a:off x="2004736" y="187172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828" name="Google Shape;828;p31"/>
              <p:cNvCxnSpPr/>
              <p:nvPr/>
            </p:nvCxnSpPr>
            <p:spPr>
              <a:xfrm>
                <a:off x="2004736" y="1871725"/>
                <a:ext cx="5462" cy="48921"/>
              </a:xfrm>
              <a:prstGeom prst="straightConnector1">
                <a:avLst/>
              </a:prstGeom>
              <a:noFill/>
              <a:ln>
                <a:noFill/>
              </a:ln>
            </p:spPr>
          </p:cxnSp>
          <p:sp>
            <p:nvSpPr>
              <p:cNvPr id="829" name="Google Shape;829;p31"/>
              <p:cNvSpPr/>
              <p:nvPr/>
            </p:nvSpPr>
            <p:spPr>
              <a:xfrm flipH="1">
                <a:off x="1995204" y="1871044"/>
                <a:ext cx="24509"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31"/>
              <p:cNvSpPr/>
              <p:nvPr/>
            </p:nvSpPr>
            <p:spPr>
              <a:xfrm flipH="1">
                <a:off x="1987034" y="190508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31"/>
              <p:cNvSpPr/>
              <p:nvPr/>
            </p:nvSpPr>
            <p:spPr>
              <a:xfrm flipH="1">
                <a:off x="1913506" y="166407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31"/>
              <p:cNvSpPr/>
              <p:nvPr/>
            </p:nvSpPr>
            <p:spPr>
              <a:xfrm flipH="1">
                <a:off x="1896486" y="164024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31"/>
              <p:cNvSpPr/>
              <p:nvPr/>
            </p:nvSpPr>
            <p:spPr>
              <a:xfrm flipH="1">
                <a:off x="1989758" y="193708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31"/>
              <p:cNvSpPr/>
              <p:nvPr/>
            </p:nvSpPr>
            <p:spPr>
              <a:xfrm flipH="1">
                <a:off x="1938015" y="190848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31"/>
              <p:cNvSpPr/>
              <p:nvPr/>
            </p:nvSpPr>
            <p:spPr>
              <a:xfrm flipH="1">
                <a:off x="1980907" y="2003804"/>
                <a:ext cx="15659" cy="13616"/>
              </a:xfrm>
              <a:custGeom>
                <a:avLst/>
                <a:gdLst/>
                <a:ahLst/>
                <a:cxnLst/>
                <a:rect l="l" t="t" r="r" b="b"/>
                <a:pathLst>
                  <a:path w="18" h="15" extrusionOk="0">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31"/>
              <p:cNvSpPr/>
              <p:nvPr/>
            </p:nvSpPr>
            <p:spPr>
              <a:xfrm flipH="1">
                <a:off x="1995885" y="195478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31"/>
              <p:cNvSpPr/>
              <p:nvPr/>
            </p:nvSpPr>
            <p:spPr>
              <a:xfrm flipH="1">
                <a:off x="1980907" y="1954785"/>
                <a:ext cx="75571" cy="62635"/>
              </a:xfrm>
              <a:custGeom>
                <a:avLst/>
                <a:gdLst/>
                <a:ahLst/>
                <a:cxnLst/>
                <a:rect l="l" t="t" r="r" b="b"/>
                <a:pathLst>
                  <a:path w="85" h="70" extrusionOk="0">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31"/>
              <p:cNvSpPr/>
              <p:nvPr/>
            </p:nvSpPr>
            <p:spPr>
              <a:xfrm flipH="1">
                <a:off x="2008820" y="202967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31"/>
              <p:cNvSpPr/>
              <p:nvPr/>
            </p:nvSpPr>
            <p:spPr>
              <a:xfrm flipH="1">
                <a:off x="1998608" y="200039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31"/>
              <p:cNvSpPr/>
              <p:nvPr/>
            </p:nvSpPr>
            <p:spPr>
              <a:xfrm flipH="1">
                <a:off x="2004736" y="197452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31"/>
              <p:cNvSpPr/>
              <p:nvPr/>
            </p:nvSpPr>
            <p:spPr>
              <a:xfrm flipH="1">
                <a:off x="2004736" y="198337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31"/>
              <p:cNvSpPr/>
              <p:nvPr/>
            </p:nvSpPr>
            <p:spPr>
              <a:xfrm flipH="1">
                <a:off x="1583990" y="1959550"/>
                <a:ext cx="411214" cy="510614"/>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31"/>
              <p:cNvSpPr/>
              <p:nvPr/>
            </p:nvSpPr>
            <p:spPr>
              <a:xfrm flipH="1">
                <a:off x="1625519" y="213315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31"/>
              <p:cNvSpPr/>
              <p:nvPr/>
            </p:nvSpPr>
            <p:spPr>
              <a:xfrm flipH="1">
                <a:off x="1228601" y="1913255"/>
                <a:ext cx="442533" cy="590270"/>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31"/>
              <p:cNvSpPr/>
              <p:nvPr/>
            </p:nvSpPr>
            <p:spPr>
              <a:xfrm flipH="1">
                <a:off x="885470" y="2443613"/>
                <a:ext cx="822429" cy="1230921"/>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31"/>
              <p:cNvSpPr/>
              <p:nvPr/>
            </p:nvSpPr>
            <p:spPr>
              <a:xfrm flipH="1">
                <a:off x="1392680" y="181045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31"/>
              <p:cNvSpPr/>
              <p:nvPr/>
            </p:nvSpPr>
            <p:spPr>
              <a:xfrm>
                <a:off x="1392679" y="183972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31"/>
              <p:cNvSpPr/>
              <p:nvPr/>
            </p:nvSpPr>
            <p:spPr>
              <a:xfrm flipH="1">
                <a:off x="1392679" y="183972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31"/>
              <p:cNvSpPr/>
              <p:nvPr/>
            </p:nvSpPr>
            <p:spPr>
              <a:xfrm flipH="1">
                <a:off x="1351149" y="1610290"/>
                <a:ext cx="240329"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31"/>
              <p:cNvSpPr/>
              <p:nvPr/>
            </p:nvSpPr>
            <p:spPr>
              <a:xfrm flipH="1">
                <a:off x="1406976" y="177709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31"/>
              <p:cNvSpPr/>
              <p:nvPr/>
            </p:nvSpPr>
            <p:spPr>
              <a:xfrm flipH="1">
                <a:off x="1575820" y="176007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31"/>
              <p:cNvSpPr/>
              <p:nvPr/>
            </p:nvSpPr>
            <p:spPr>
              <a:xfrm flipH="1">
                <a:off x="1542459" y="173692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31"/>
              <p:cNvSpPr/>
              <p:nvPr/>
            </p:nvSpPr>
            <p:spPr>
              <a:xfrm flipH="1">
                <a:off x="1437613" y="168109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31"/>
              <p:cNvSpPr/>
              <p:nvPr/>
            </p:nvSpPr>
            <p:spPr>
              <a:xfrm flipH="1">
                <a:off x="1536332" y="168449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31"/>
              <p:cNvSpPr/>
              <p:nvPr/>
            </p:nvSpPr>
            <p:spPr>
              <a:xfrm flipH="1">
                <a:off x="1464165" y="1808408"/>
                <a:ext cx="87145" cy="25871"/>
              </a:xfrm>
              <a:custGeom>
                <a:avLst/>
                <a:gdLst/>
                <a:ahLst/>
                <a:cxnLst/>
                <a:rect l="l" t="t" r="r" b="b"/>
                <a:pathLst>
                  <a:path w="98" h="29" extrusionOk="0">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31"/>
              <p:cNvSpPr/>
              <p:nvPr/>
            </p:nvSpPr>
            <p:spPr>
              <a:xfrm flipH="1">
                <a:off x="1302130" y="172126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31"/>
              <p:cNvSpPr/>
              <p:nvPr/>
            </p:nvSpPr>
            <p:spPr>
              <a:xfrm flipH="1">
                <a:off x="1328001" y="175122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31"/>
              <p:cNvSpPr/>
              <p:nvPr/>
            </p:nvSpPr>
            <p:spPr>
              <a:xfrm flipH="1">
                <a:off x="1306215" y="154697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9" name="Google Shape;859;p31"/>
              <p:cNvSpPr/>
              <p:nvPr/>
            </p:nvSpPr>
            <p:spPr>
              <a:xfrm flipH="1">
                <a:off x="1161881" y="2299279"/>
                <a:ext cx="39488"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0" name="Google Shape;860;p31"/>
              <p:cNvSpPr/>
              <p:nvPr/>
            </p:nvSpPr>
            <p:spPr>
              <a:xfrm flipH="1">
                <a:off x="1202050" y="213384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1" name="Google Shape;861;p31"/>
              <p:cNvSpPr/>
              <p:nvPr/>
            </p:nvSpPr>
            <p:spPr>
              <a:xfrm flipH="1">
                <a:off x="1328038" y="2250941"/>
                <a:ext cx="70769" cy="72194"/>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31"/>
              <p:cNvSpPr/>
              <p:nvPr/>
            </p:nvSpPr>
            <p:spPr>
              <a:xfrm flipH="1">
                <a:off x="1153711" y="2244133"/>
                <a:ext cx="171567" cy="204926"/>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31"/>
              <p:cNvSpPr/>
              <p:nvPr/>
            </p:nvSpPr>
            <p:spPr>
              <a:xfrm flipH="1">
                <a:off x="1464846" y="173692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4" name="Google Shape;864;p31"/>
            <p:cNvGrpSpPr/>
            <p:nvPr/>
          </p:nvGrpSpPr>
          <p:grpSpPr>
            <a:xfrm>
              <a:off x="1880948" y="2504669"/>
              <a:ext cx="959226" cy="675313"/>
              <a:chOff x="4768936" y="2201894"/>
              <a:chExt cx="959226" cy="675313"/>
            </a:xfrm>
          </p:grpSpPr>
          <p:sp>
            <p:nvSpPr>
              <p:cNvPr id="865" name="Google Shape;865;p31"/>
              <p:cNvSpPr/>
              <p:nvPr/>
            </p:nvSpPr>
            <p:spPr>
              <a:xfrm>
                <a:off x="4768936" y="2201894"/>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31"/>
              <p:cNvSpPr/>
              <p:nvPr/>
            </p:nvSpPr>
            <p:spPr>
              <a:xfrm>
                <a:off x="4874390" y="2238397"/>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31"/>
              <p:cNvSpPr/>
              <p:nvPr/>
            </p:nvSpPr>
            <p:spPr>
              <a:xfrm>
                <a:off x="5109633" y="2384410"/>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31"/>
              <p:cNvSpPr/>
              <p:nvPr/>
            </p:nvSpPr>
            <p:spPr>
              <a:xfrm>
                <a:off x="5229284" y="2467556"/>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31"/>
              <p:cNvSpPr/>
              <p:nvPr/>
            </p:nvSpPr>
            <p:spPr>
              <a:xfrm>
                <a:off x="5355017" y="231546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31"/>
              <p:cNvSpPr/>
              <p:nvPr/>
            </p:nvSpPr>
            <p:spPr>
              <a:xfrm>
                <a:off x="5478722" y="2386438"/>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31"/>
              <p:cNvSpPr/>
              <p:nvPr/>
            </p:nvSpPr>
            <p:spPr>
              <a:xfrm>
                <a:off x="5604456" y="2222173"/>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31"/>
              <p:cNvSpPr/>
              <p:nvPr/>
            </p:nvSpPr>
            <p:spPr>
              <a:xfrm>
                <a:off x="4856139" y="254867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31"/>
              <p:cNvSpPr/>
              <p:nvPr/>
            </p:nvSpPr>
            <p:spPr>
              <a:xfrm>
                <a:off x="4848027" y="2635878"/>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31"/>
              <p:cNvSpPr/>
              <p:nvPr/>
            </p:nvSpPr>
            <p:spPr>
              <a:xfrm>
                <a:off x="4971732" y="2564899"/>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31"/>
              <p:cNvSpPr/>
              <p:nvPr/>
            </p:nvSpPr>
            <p:spPr>
              <a:xfrm>
                <a:off x="5093410" y="2491892"/>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31"/>
              <p:cNvSpPr/>
              <p:nvPr/>
            </p:nvSpPr>
            <p:spPr>
              <a:xfrm>
                <a:off x="5219143" y="2548675"/>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31"/>
              <p:cNvSpPr/>
              <p:nvPr/>
            </p:nvSpPr>
            <p:spPr>
              <a:xfrm>
                <a:off x="5342849" y="2418885"/>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31"/>
              <p:cNvSpPr/>
              <p:nvPr/>
            </p:nvSpPr>
            <p:spPr>
              <a:xfrm>
                <a:off x="5464527" y="2479724"/>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31"/>
              <p:cNvSpPr/>
              <p:nvPr/>
            </p:nvSpPr>
            <p:spPr>
              <a:xfrm>
                <a:off x="5588232" y="2329655"/>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2" name="Picture 1">
            <a:extLst>
              <a:ext uri="{FF2B5EF4-FFF2-40B4-BE49-F238E27FC236}">
                <a16:creationId xmlns:a16="http://schemas.microsoft.com/office/drawing/2014/main" id="{ECE9F4B0-1A35-2A48-9296-A33E776491FF}"/>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grpSp>
        <p:nvGrpSpPr>
          <p:cNvPr id="2286" name="Google Shape;2286;p55"/>
          <p:cNvGrpSpPr/>
          <p:nvPr/>
        </p:nvGrpSpPr>
        <p:grpSpPr>
          <a:xfrm>
            <a:off x="752796" y="2869970"/>
            <a:ext cx="2622876" cy="1333540"/>
            <a:chOff x="238125" y="1038125"/>
            <a:chExt cx="7146800" cy="3633625"/>
          </a:xfrm>
        </p:grpSpPr>
        <p:sp>
          <p:nvSpPr>
            <p:cNvPr id="2287" name="Google Shape;2287;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55"/>
          <p:cNvGrpSpPr/>
          <p:nvPr/>
        </p:nvGrpSpPr>
        <p:grpSpPr>
          <a:xfrm>
            <a:off x="6681268" y="3584496"/>
            <a:ext cx="560636" cy="516497"/>
            <a:chOff x="6652051" y="3714143"/>
            <a:chExt cx="560636" cy="516497"/>
          </a:xfrm>
        </p:grpSpPr>
        <p:grpSp>
          <p:nvGrpSpPr>
            <p:cNvPr id="3860" name="Google Shape;3860;p55"/>
            <p:cNvGrpSpPr/>
            <p:nvPr/>
          </p:nvGrpSpPr>
          <p:grpSpPr>
            <a:xfrm>
              <a:off x="6669657" y="3716715"/>
              <a:ext cx="466768" cy="464314"/>
              <a:chOff x="3139766" y="765669"/>
              <a:chExt cx="886380" cy="881888"/>
            </a:xfrm>
          </p:grpSpPr>
          <p:grpSp>
            <p:nvGrpSpPr>
              <p:cNvPr id="3861" name="Google Shape;3861;p55"/>
              <p:cNvGrpSpPr/>
              <p:nvPr/>
            </p:nvGrpSpPr>
            <p:grpSpPr>
              <a:xfrm>
                <a:off x="3139766" y="765669"/>
                <a:ext cx="886380" cy="881888"/>
                <a:chOff x="3139766" y="765669"/>
                <a:chExt cx="886380" cy="881888"/>
              </a:xfrm>
            </p:grpSpPr>
            <p:sp>
              <p:nvSpPr>
                <p:cNvPr id="3862" name="Google Shape;3862;p5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1" name="Google Shape;3871;p5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5" name="Google Shape;3875;p5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55"/>
          <p:cNvGrpSpPr/>
          <p:nvPr/>
        </p:nvGrpSpPr>
        <p:grpSpPr>
          <a:xfrm>
            <a:off x="7679978" y="3065079"/>
            <a:ext cx="104231" cy="320340"/>
            <a:chOff x="7564426" y="3224343"/>
            <a:chExt cx="119985" cy="368801"/>
          </a:xfrm>
        </p:grpSpPr>
        <p:sp>
          <p:nvSpPr>
            <p:cNvPr id="3877" name="Google Shape;3877;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55"/>
          <p:cNvGrpSpPr/>
          <p:nvPr/>
        </p:nvGrpSpPr>
        <p:grpSpPr>
          <a:xfrm>
            <a:off x="7379466" y="3059180"/>
            <a:ext cx="189489" cy="332132"/>
            <a:chOff x="8370831" y="3202002"/>
            <a:chExt cx="218129" cy="382376"/>
          </a:xfrm>
        </p:grpSpPr>
        <p:sp>
          <p:nvSpPr>
            <p:cNvPr id="3880" name="Google Shape;3880;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55"/>
          <p:cNvGrpSpPr/>
          <p:nvPr/>
        </p:nvGrpSpPr>
        <p:grpSpPr>
          <a:xfrm>
            <a:off x="8102855" y="3470312"/>
            <a:ext cx="309429" cy="267000"/>
            <a:chOff x="6742064" y="3750480"/>
            <a:chExt cx="399315" cy="344560"/>
          </a:xfrm>
        </p:grpSpPr>
        <p:sp>
          <p:nvSpPr>
            <p:cNvPr id="3883" name="Google Shape;3883;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55"/>
          <p:cNvGrpSpPr/>
          <p:nvPr/>
        </p:nvGrpSpPr>
        <p:grpSpPr>
          <a:xfrm>
            <a:off x="7641874" y="3821360"/>
            <a:ext cx="180437" cy="281608"/>
            <a:chOff x="7248525" y="3739696"/>
            <a:chExt cx="230531" cy="359790"/>
          </a:xfrm>
        </p:grpSpPr>
        <p:sp>
          <p:nvSpPr>
            <p:cNvPr id="3886" name="Google Shape;3886;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55"/>
          <p:cNvGrpSpPr/>
          <p:nvPr/>
        </p:nvGrpSpPr>
        <p:grpSpPr>
          <a:xfrm>
            <a:off x="7887794" y="3464584"/>
            <a:ext cx="162896" cy="278710"/>
            <a:chOff x="7601242" y="3729267"/>
            <a:chExt cx="222566" cy="380803"/>
          </a:xfrm>
        </p:grpSpPr>
        <p:sp>
          <p:nvSpPr>
            <p:cNvPr id="3889" name="Google Shape;3889;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1" name="Google Shape;3891;p5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2" name="Google Shape;3892;p55"/>
          <p:cNvGrpSpPr/>
          <p:nvPr/>
        </p:nvGrpSpPr>
        <p:grpSpPr>
          <a:xfrm>
            <a:off x="7377439" y="3465724"/>
            <a:ext cx="193543" cy="275990"/>
            <a:chOff x="8304647" y="3738687"/>
            <a:chExt cx="225076" cy="320956"/>
          </a:xfrm>
        </p:grpSpPr>
        <p:sp>
          <p:nvSpPr>
            <p:cNvPr id="3893" name="Google Shape;3893;p5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55"/>
          <p:cNvGrpSpPr/>
          <p:nvPr/>
        </p:nvGrpSpPr>
        <p:grpSpPr>
          <a:xfrm>
            <a:off x="7649932" y="3465724"/>
            <a:ext cx="178492" cy="275990"/>
            <a:chOff x="8615101" y="3738687"/>
            <a:chExt cx="207573" cy="320956"/>
          </a:xfrm>
        </p:grpSpPr>
        <p:sp>
          <p:nvSpPr>
            <p:cNvPr id="3897" name="Google Shape;3897;p5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0" name="Google Shape;3900;p5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1" name="Google Shape;3901;p55"/>
          <p:cNvGrpSpPr/>
          <p:nvPr/>
        </p:nvGrpSpPr>
        <p:grpSpPr>
          <a:xfrm>
            <a:off x="7875463" y="3868385"/>
            <a:ext cx="187557" cy="187557"/>
            <a:chOff x="8565775" y="671075"/>
            <a:chExt cx="441000" cy="441000"/>
          </a:xfrm>
        </p:grpSpPr>
        <p:sp>
          <p:nvSpPr>
            <p:cNvPr id="3902" name="Google Shape;3902;p5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4" name="Google Shape;3904;p5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6" name="Google Shape;3906;p55"/>
          <p:cNvGrpSpPr/>
          <p:nvPr/>
        </p:nvGrpSpPr>
        <p:grpSpPr>
          <a:xfrm>
            <a:off x="6029935" y="2940910"/>
            <a:ext cx="587865" cy="517731"/>
            <a:chOff x="6000718" y="3070557"/>
            <a:chExt cx="587865" cy="517731"/>
          </a:xfrm>
        </p:grpSpPr>
        <p:sp>
          <p:nvSpPr>
            <p:cNvPr id="3907" name="Google Shape;3907;p5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55"/>
          <p:cNvGrpSpPr/>
          <p:nvPr/>
        </p:nvGrpSpPr>
        <p:grpSpPr>
          <a:xfrm>
            <a:off x="6044740" y="3584570"/>
            <a:ext cx="557665" cy="516387"/>
            <a:chOff x="6015523" y="3714217"/>
            <a:chExt cx="557665" cy="516387"/>
          </a:xfrm>
        </p:grpSpPr>
        <p:grpSp>
          <p:nvGrpSpPr>
            <p:cNvPr id="3918" name="Google Shape;3918;p55"/>
            <p:cNvGrpSpPr/>
            <p:nvPr/>
          </p:nvGrpSpPr>
          <p:grpSpPr>
            <a:xfrm>
              <a:off x="6036094" y="3716980"/>
              <a:ext cx="529822" cy="510480"/>
              <a:chOff x="3148311" y="-545634"/>
              <a:chExt cx="1006118" cy="969572"/>
            </a:xfrm>
          </p:grpSpPr>
          <p:sp>
            <p:nvSpPr>
              <p:cNvPr id="3919" name="Google Shape;3919;p5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9" name="Google Shape;3929;p5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55"/>
          <p:cNvGrpSpPr/>
          <p:nvPr/>
        </p:nvGrpSpPr>
        <p:grpSpPr>
          <a:xfrm>
            <a:off x="6673522" y="2943981"/>
            <a:ext cx="576302" cy="511871"/>
            <a:chOff x="6644304" y="3073628"/>
            <a:chExt cx="576302" cy="511871"/>
          </a:xfrm>
        </p:grpSpPr>
        <p:grpSp>
          <p:nvGrpSpPr>
            <p:cNvPr id="3931" name="Google Shape;3931;p55"/>
            <p:cNvGrpSpPr/>
            <p:nvPr/>
          </p:nvGrpSpPr>
          <p:grpSpPr>
            <a:xfrm>
              <a:off x="6712169" y="3073651"/>
              <a:ext cx="481611" cy="506713"/>
              <a:chOff x="1833536" y="-546641"/>
              <a:chExt cx="914567" cy="962419"/>
            </a:xfrm>
          </p:grpSpPr>
          <p:grpSp>
            <p:nvGrpSpPr>
              <p:cNvPr id="3932" name="Google Shape;3932;p55"/>
              <p:cNvGrpSpPr/>
              <p:nvPr/>
            </p:nvGrpSpPr>
            <p:grpSpPr>
              <a:xfrm>
                <a:off x="1833536" y="-524249"/>
                <a:ext cx="914567" cy="940027"/>
                <a:chOff x="1833536" y="-524249"/>
                <a:chExt cx="914567" cy="940027"/>
              </a:xfrm>
            </p:grpSpPr>
            <p:sp>
              <p:nvSpPr>
                <p:cNvPr id="3933" name="Google Shape;3933;p5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8" name="Google Shape;3938;p5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2" name="Google Shape;3942;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55"/>
          <p:cNvGrpSpPr/>
          <p:nvPr/>
        </p:nvGrpSpPr>
        <p:grpSpPr>
          <a:xfrm>
            <a:off x="5938558" y="1033351"/>
            <a:ext cx="2435960" cy="1297725"/>
            <a:chOff x="233350" y="949250"/>
            <a:chExt cx="7137300" cy="3802300"/>
          </a:xfrm>
        </p:grpSpPr>
        <p:sp>
          <p:nvSpPr>
            <p:cNvPr id="3944" name="Google Shape;3944;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5"/>
          <p:cNvGrpSpPr/>
          <p:nvPr/>
        </p:nvGrpSpPr>
        <p:grpSpPr>
          <a:xfrm>
            <a:off x="731715" y="995041"/>
            <a:ext cx="2665073" cy="1317140"/>
            <a:chOff x="793334" y="1192826"/>
            <a:chExt cx="2665073" cy="1317140"/>
          </a:xfrm>
        </p:grpSpPr>
        <p:sp>
          <p:nvSpPr>
            <p:cNvPr id="3996" name="Google Shape;3996;p5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5"/>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5"/>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5"/>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5"/>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5"/>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5"/>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5"/>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5"/>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5"/>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5"/>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5"/>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5"/>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5"/>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5"/>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5"/>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5"/>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5"/>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5"/>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5"/>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5"/>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5"/>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5"/>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5"/>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5"/>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5"/>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5"/>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5"/>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5"/>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5"/>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5"/>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5"/>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5"/>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5"/>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5"/>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5"/>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5"/>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5"/>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5"/>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5"/>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5"/>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5"/>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5"/>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5"/>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5"/>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5"/>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5"/>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5"/>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5"/>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5"/>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5"/>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5"/>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5"/>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5"/>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5"/>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5"/>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5"/>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5"/>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5"/>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5"/>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5"/>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5"/>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5"/>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5"/>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5"/>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5"/>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5"/>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5"/>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5"/>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5"/>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5"/>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5"/>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5"/>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5"/>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5"/>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5"/>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5"/>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5"/>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5"/>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5"/>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5"/>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5"/>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5"/>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5"/>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5"/>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5"/>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5"/>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5"/>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5"/>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5"/>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5"/>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5"/>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5"/>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5"/>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5"/>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5"/>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5"/>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5"/>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5"/>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5"/>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5"/>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5"/>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5"/>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5"/>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5"/>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5"/>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5"/>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5"/>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5"/>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5"/>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5"/>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5"/>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5"/>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5"/>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5"/>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5"/>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5"/>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5"/>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5"/>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5"/>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5"/>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5"/>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5"/>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5"/>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5"/>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5"/>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5"/>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5"/>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5"/>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5"/>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5"/>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5"/>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5"/>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5"/>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5"/>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5"/>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5"/>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5"/>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5"/>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5"/>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5"/>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5"/>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5"/>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5"/>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5"/>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5"/>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5"/>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5"/>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5"/>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5"/>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5"/>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5"/>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5"/>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5"/>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5"/>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5"/>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5"/>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5"/>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5"/>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5"/>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5"/>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5"/>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5"/>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5"/>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5"/>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5"/>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5"/>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5"/>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5"/>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5"/>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5"/>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5"/>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5"/>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5"/>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5"/>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5"/>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5"/>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5"/>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5"/>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5"/>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5"/>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5"/>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5"/>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5"/>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5"/>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5"/>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5"/>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5"/>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5"/>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5"/>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5"/>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5"/>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5"/>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5"/>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5"/>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5"/>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5"/>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5"/>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5"/>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5"/>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5"/>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5"/>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5"/>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5"/>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5"/>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5"/>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5"/>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5"/>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5"/>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5"/>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5"/>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5"/>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5"/>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5"/>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5"/>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5"/>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5"/>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5"/>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5"/>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5"/>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5"/>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5"/>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5"/>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5"/>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5"/>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5"/>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5"/>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5"/>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5"/>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5"/>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5"/>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5"/>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5"/>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5"/>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5"/>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5"/>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5"/>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5"/>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5"/>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5"/>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5"/>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5"/>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5"/>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5"/>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5"/>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5"/>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5"/>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5"/>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5"/>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5"/>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5"/>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5"/>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5"/>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5"/>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5"/>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5"/>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5"/>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5"/>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5"/>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5"/>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5"/>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5"/>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5"/>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5"/>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5"/>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5"/>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5"/>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5"/>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5"/>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5"/>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5"/>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55"/>
          <p:cNvGrpSpPr/>
          <p:nvPr/>
        </p:nvGrpSpPr>
        <p:grpSpPr>
          <a:xfrm>
            <a:off x="3450485" y="919691"/>
            <a:ext cx="2310381" cy="1488888"/>
            <a:chOff x="229225" y="549050"/>
            <a:chExt cx="7161750" cy="4615275"/>
          </a:xfrm>
        </p:grpSpPr>
        <p:sp>
          <p:nvSpPr>
            <p:cNvPr id="7964" name="Google Shape;7964;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5"/>
          <p:cNvGrpSpPr/>
          <p:nvPr/>
        </p:nvGrpSpPr>
        <p:grpSpPr>
          <a:xfrm>
            <a:off x="3548403" y="2849588"/>
            <a:ext cx="2310282" cy="1374222"/>
            <a:chOff x="238125" y="732525"/>
            <a:chExt cx="7130500" cy="4241425"/>
          </a:xfrm>
        </p:grpSpPr>
        <p:sp>
          <p:nvSpPr>
            <p:cNvPr id="8082" name="Google Shape;8082;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199"/>
        <p:cNvGrpSpPr/>
        <p:nvPr/>
      </p:nvGrpSpPr>
      <p:grpSpPr>
        <a:xfrm>
          <a:off x="0" y="0"/>
          <a:ext cx="0" cy="0"/>
          <a:chOff x="0" y="0"/>
          <a:chExt cx="0" cy="0"/>
        </a:xfrm>
      </p:grpSpPr>
      <p:grpSp>
        <p:nvGrpSpPr>
          <p:cNvPr id="8200" name="Google Shape;8200;p56"/>
          <p:cNvGrpSpPr/>
          <p:nvPr/>
        </p:nvGrpSpPr>
        <p:grpSpPr>
          <a:xfrm>
            <a:off x="2100560" y="3398663"/>
            <a:ext cx="1102891" cy="760337"/>
            <a:chOff x="4967783" y="2151471"/>
            <a:chExt cx="3920692" cy="2702940"/>
          </a:xfrm>
        </p:grpSpPr>
        <p:grpSp>
          <p:nvGrpSpPr>
            <p:cNvPr id="8201" name="Google Shape;8201;p56"/>
            <p:cNvGrpSpPr/>
            <p:nvPr/>
          </p:nvGrpSpPr>
          <p:grpSpPr>
            <a:xfrm>
              <a:off x="5045709" y="2252109"/>
              <a:ext cx="3761071" cy="2501708"/>
              <a:chOff x="2691784" y="1805334"/>
              <a:chExt cx="3761071" cy="2501708"/>
            </a:xfrm>
          </p:grpSpPr>
          <p:sp>
            <p:nvSpPr>
              <p:cNvPr id="8202" name="Google Shape;8202;p5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56"/>
            <p:cNvGrpSpPr/>
            <p:nvPr/>
          </p:nvGrpSpPr>
          <p:grpSpPr>
            <a:xfrm>
              <a:off x="4967783" y="2151471"/>
              <a:ext cx="3920692" cy="2702940"/>
              <a:chOff x="2613858" y="1704696"/>
              <a:chExt cx="3920692" cy="2702940"/>
            </a:xfrm>
          </p:grpSpPr>
          <p:sp>
            <p:nvSpPr>
              <p:cNvPr id="8210" name="Google Shape;8210;p5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5" name="Google Shape;8215;p56"/>
          <p:cNvGrpSpPr/>
          <p:nvPr/>
        </p:nvGrpSpPr>
        <p:grpSpPr>
          <a:xfrm>
            <a:off x="3504468" y="1286940"/>
            <a:ext cx="1561911" cy="708580"/>
            <a:chOff x="3530532" y="1496185"/>
            <a:chExt cx="1561911" cy="708580"/>
          </a:xfrm>
        </p:grpSpPr>
        <p:grpSp>
          <p:nvGrpSpPr>
            <p:cNvPr id="8216" name="Google Shape;8216;p56"/>
            <p:cNvGrpSpPr/>
            <p:nvPr/>
          </p:nvGrpSpPr>
          <p:grpSpPr>
            <a:xfrm>
              <a:off x="3720318" y="1857562"/>
              <a:ext cx="1372125" cy="54"/>
              <a:chOff x="3720318" y="1857562"/>
              <a:chExt cx="1372125" cy="54"/>
            </a:xfrm>
          </p:grpSpPr>
          <p:cxnSp>
            <p:nvCxnSpPr>
              <p:cNvPr id="8217" name="Google Shape;8217;p56"/>
              <p:cNvCxnSpPr>
                <a:endCxn id="821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19" name="Google Shape;8219;p5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0" name="Google Shape;8220;p5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1" name="Google Shape;8221;p56"/>
              <p:cNvCxnSpPr>
                <a:stCxn id="821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222" name="Google Shape;8222;p56"/>
            <p:cNvGrpSpPr/>
            <p:nvPr/>
          </p:nvGrpSpPr>
          <p:grpSpPr>
            <a:xfrm>
              <a:off x="3567462" y="1496185"/>
              <a:ext cx="286587" cy="272914"/>
              <a:chOff x="3567462" y="1496185"/>
              <a:chExt cx="286587" cy="272914"/>
            </a:xfrm>
          </p:grpSpPr>
          <p:cxnSp>
            <p:nvCxnSpPr>
              <p:cNvPr id="8223" name="Google Shape;8223;p5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24" name="Google Shape;8224;p56"/>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5" name="Google Shape;8225;p5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56"/>
            <p:cNvGrpSpPr/>
            <p:nvPr/>
          </p:nvGrpSpPr>
          <p:grpSpPr>
            <a:xfrm>
              <a:off x="3929014" y="1960574"/>
              <a:ext cx="286587" cy="242378"/>
              <a:chOff x="3929014" y="1960574"/>
              <a:chExt cx="286587" cy="242378"/>
            </a:xfrm>
          </p:grpSpPr>
          <p:cxnSp>
            <p:nvCxnSpPr>
              <p:cNvPr id="8228" name="Google Shape;8228;p5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229" name="Google Shape;8229;p56"/>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56"/>
            <p:cNvGrpSpPr/>
            <p:nvPr/>
          </p:nvGrpSpPr>
          <p:grpSpPr>
            <a:xfrm>
              <a:off x="4290828" y="1496185"/>
              <a:ext cx="286587" cy="272914"/>
              <a:chOff x="4290828" y="1496185"/>
              <a:chExt cx="286587" cy="272914"/>
            </a:xfrm>
          </p:grpSpPr>
          <p:cxnSp>
            <p:nvCxnSpPr>
              <p:cNvPr id="8231" name="Google Shape;8231;p5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32" name="Google Shape;8232;p56"/>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3" name="Google Shape;8233;p5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4" name="Google Shape;8234;p56"/>
            <p:cNvGrpSpPr/>
            <p:nvPr/>
          </p:nvGrpSpPr>
          <p:grpSpPr>
            <a:xfrm>
              <a:off x="4657726" y="1959674"/>
              <a:ext cx="286500" cy="245092"/>
              <a:chOff x="4657726" y="1959674"/>
              <a:chExt cx="286500" cy="245092"/>
            </a:xfrm>
          </p:grpSpPr>
          <p:cxnSp>
            <p:nvCxnSpPr>
              <p:cNvPr id="8235" name="Google Shape;8235;p5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236" name="Google Shape;8236;p5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7" name="Google Shape;8237;p56"/>
          <p:cNvGrpSpPr/>
          <p:nvPr/>
        </p:nvGrpSpPr>
        <p:grpSpPr>
          <a:xfrm>
            <a:off x="3486488" y="2149036"/>
            <a:ext cx="1597045" cy="378522"/>
            <a:chOff x="3512551" y="2358282"/>
            <a:chExt cx="1597045" cy="378522"/>
          </a:xfrm>
        </p:grpSpPr>
        <p:grpSp>
          <p:nvGrpSpPr>
            <p:cNvPr id="8238" name="Google Shape;8238;p56"/>
            <p:cNvGrpSpPr/>
            <p:nvPr/>
          </p:nvGrpSpPr>
          <p:grpSpPr>
            <a:xfrm>
              <a:off x="3738198" y="2553002"/>
              <a:ext cx="1145834" cy="117"/>
              <a:chOff x="3738198" y="2553002"/>
              <a:chExt cx="1145834" cy="117"/>
            </a:xfrm>
          </p:grpSpPr>
          <p:cxnSp>
            <p:nvCxnSpPr>
              <p:cNvPr id="8239" name="Google Shape;8239;p5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0" name="Google Shape;8240;p5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1" name="Google Shape;8241;p56"/>
              <p:cNvCxnSpPr>
                <a:stCxn id="8242" idx="6"/>
                <a:endCxn id="824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244" name="Google Shape;8244;p56"/>
            <p:cNvGrpSpPr/>
            <p:nvPr/>
          </p:nvGrpSpPr>
          <p:grpSpPr>
            <a:xfrm>
              <a:off x="3969644" y="2440153"/>
              <a:ext cx="225853" cy="296651"/>
              <a:chOff x="3969644" y="2440153"/>
              <a:chExt cx="225853" cy="296651"/>
            </a:xfrm>
          </p:grpSpPr>
          <p:cxnSp>
            <p:nvCxnSpPr>
              <p:cNvPr id="8245" name="Google Shape;8245;p56"/>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8243" name="Google Shape;8243;p56"/>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6"/>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56"/>
            <p:cNvGrpSpPr/>
            <p:nvPr/>
          </p:nvGrpSpPr>
          <p:grpSpPr>
            <a:xfrm>
              <a:off x="4426818" y="2358282"/>
              <a:ext cx="225613" cy="307569"/>
              <a:chOff x="4426818" y="2358282"/>
              <a:chExt cx="225613" cy="307569"/>
            </a:xfrm>
          </p:grpSpPr>
          <p:cxnSp>
            <p:nvCxnSpPr>
              <p:cNvPr id="8248" name="Google Shape;8248;p56"/>
              <p:cNvCxnSpPr>
                <a:stCxn id="8249"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250" name="Google Shape;8250;p56"/>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6"/>
            <p:cNvGrpSpPr/>
            <p:nvPr/>
          </p:nvGrpSpPr>
          <p:grpSpPr>
            <a:xfrm>
              <a:off x="4883984" y="2440153"/>
              <a:ext cx="225613" cy="296486"/>
              <a:chOff x="4883984" y="2440153"/>
              <a:chExt cx="225613" cy="296486"/>
            </a:xfrm>
          </p:grpSpPr>
          <p:cxnSp>
            <p:nvCxnSpPr>
              <p:cNvPr id="8252" name="Google Shape;8252;p56"/>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8253" name="Google Shape;8253;p56"/>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56"/>
            <p:cNvGrpSpPr/>
            <p:nvPr/>
          </p:nvGrpSpPr>
          <p:grpSpPr>
            <a:xfrm>
              <a:off x="3512551" y="2358356"/>
              <a:ext cx="225647" cy="307629"/>
              <a:chOff x="2182679" y="2005014"/>
              <a:chExt cx="792300" cy="1080158"/>
            </a:xfrm>
          </p:grpSpPr>
          <p:cxnSp>
            <p:nvCxnSpPr>
              <p:cNvPr id="8256" name="Google Shape;8256;p56"/>
              <p:cNvCxnSpPr>
                <a:stCxn id="825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242" name="Google Shape;8242;p5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8" name="Google Shape;8258;p56"/>
          <p:cNvGrpSpPr/>
          <p:nvPr/>
        </p:nvGrpSpPr>
        <p:grpSpPr>
          <a:xfrm>
            <a:off x="6846570" y="972834"/>
            <a:ext cx="1559809" cy="722610"/>
            <a:chOff x="634175" y="2986275"/>
            <a:chExt cx="3147949" cy="1458344"/>
          </a:xfrm>
        </p:grpSpPr>
        <p:cxnSp>
          <p:nvCxnSpPr>
            <p:cNvPr id="8259" name="Google Shape;8259;p56"/>
            <p:cNvCxnSpPr>
              <a:stCxn id="8260" idx="4"/>
              <a:endCxn id="826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262" name="Google Shape;8262;p56"/>
            <p:cNvCxnSpPr>
              <a:stCxn id="8261" idx="0"/>
              <a:endCxn id="826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64" name="Google Shape;8264;p56"/>
            <p:cNvCxnSpPr>
              <a:stCxn id="8263" idx="4"/>
              <a:endCxn id="826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66" name="Google Shape;8266;p56"/>
            <p:cNvCxnSpPr>
              <a:stCxn id="8265" idx="0"/>
              <a:endCxn id="826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267" name="Google Shape;8267;p5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3" name="Google Shape;8263;p5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0" name="Google Shape;8260;p5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5" name="Google Shape;8265;p5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1" name="Google Shape;8261;p5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68" name="Google Shape;8268;p56"/>
          <p:cNvGrpSpPr/>
          <p:nvPr/>
        </p:nvGrpSpPr>
        <p:grpSpPr>
          <a:xfrm>
            <a:off x="3500360" y="2682741"/>
            <a:ext cx="1570719" cy="294123"/>
            <a:chOff x="998425" y="1182125"/>
            <a:chExt cx="1065400" cy="199500"/>
          </a:xfrm>
        </p:grpSpPr>
        <p:sp>
          <p:nvSpPr>
            <p:cNvPr id="8269" name="Google Shape;8269;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56"/>
          <p:cNvGrpSpPr/>
          <p:nvPr/>
        </p:nvGrpSpPr>
        <p:grpSpPr>
          <a:xfrm>
            <a:off x="6843616" y="1800228"/>
            <a:ext cx="1565716" cy="366729"/>
            <a:chOff x="1247650" y="2075423"/>
            <a:chExt cx="6648477" cy="1557238"/>
          </a:xfrm>
        </p:grpSpPr>
        <p:sp>
          <p:nvSpPr>
            <p:cNvPr id="8275" name="Google Shape;8275;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56"/>
          <p:cNvGrpSpPr/>
          <p:nvPr/>
        </p:nvGrpSpPr>
        <p:grpSpPr>
          <a:xfrm>
            <a:off x="6827928" y="2948932"/>
            <a:ext cx="1597092" cy="663663"/>
            <a:chOff x="6796238" y="3158184"/>
            <a:chExt cx="1630351" cy="677483"/>
          </a:xfrm>
        </p:grpSpPr>
        <p:cxnSp>
          <p:nvCxnSpPr>
            <p:cNvPr id="8282" name="Google Shape;8282;p56"/>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283" name="Google Shape;8283;p56"/>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284" name="Google Shape;8284;p56"/>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8285" name="Google Shape;8285;p56"/>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8286" name="Google Shape;8286;p56"/>
            <p:cNvGrpSpPr/>
            <p:nvPr/>
          </p:nvGrpSpPr>
          <p:grpSpPr>
            <a:xfrm>
              <a:off x="6796238" y="3311904"/>
              <a:ext cx="1630351" cy="377711"/>
              <a:chOff x="6796238" y="3311904"/>
              <a:chExt cx="1630351" cy="377711"/>
            </a:xfrm>
          </p:grpSpPr>
          <p:sp>
            <p:nvSpPr>
              <p:cNvPr id="8287" name="Google Shape;8287;p56"/>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6"/>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6"/>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0" name="Google Shape;8290;p56"/>
          <p:cNvGrpSpPr/>
          <p:nvPr/>
        </p:nvGrpSpPr>
        <p:grpSpPr>
          <a:xfrm>
            <a:off x="5349066" y="970435"/>
            <a:ext cx="1368606" cy="1593805"/>
            <a:chOff x="1839112" y="2209163"/>
            <a:chExt cx="1918159" cy="2233784"/>
          </a:xfrm>
        </p:grpSpPr>
        <p:sp>
          <p:nvSpPr>
            <p:cNvPr id="8291" name="Google Shape;8291;p5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4" name="Google Shape;8294;p56"/>
            <p:cNvCxnSpPr>
              <a:stCxn id="8291" idx="6"/>
              <a:endCxn id="829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95" name="Google Shape;8295;p56"/>
            <p:cNvCxnSpPr>
              <a:stCxn id="8292" idx="4"/>
              <a:endCxn id="829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297" name="Google Shape;8297;p56"/>
            <p:cNvCxnSpPr>
              <a:stCxn id="8296" idx="6"/>
              <a:endCxn id="829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98" name="Google Shape;8298;p56"/>
            <p:cNvCxnSpPr>
              <a:stCxn id="8293" idx="4"/>
              <a:endCxn id="829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296" name="Google Shape;8296;p5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1" name="Google Shape;8301;p56"/>
            <p:cNvCxnSpPr>
              <a:endCxn id="830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302" name="Google Shape;8302;p56"/>
          <p:cNvGrpSpPr/>
          <p:nvPr/>
        </p:nvGrpSpPr>
        <p:grpSpPr>
          <a:xfrm>
            <a:off x="3481439" y="976671"/>
            <a:ext cx="1637968" cy="154942"/>
            <a:chOff x="238125" y="2506075"/>
            <a:chExt cx="7115411" cy="673075"/>
          </a:xfrm>
        </p:grpSpPr>
        <p:sp>
          <p:nvSpPr>
            <p:cNvPr id="8303" name="Google Shape;8303;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56"/>
          <p:cNvGrpSpPr/>
          <p:nvPr/>
        </p:nvGrpSpPr>
        <p:grpSpPr>
          <a:xfrm>
            <a:off x="720124" y="1298269"/>
            <a:ext cx="2476762" cy="91743"/>
            <a:chOff x="1464850" y="436376"/>
            <a:chExt cx="6001362" cy="222300"/>
          </a:xfrm>
        </p:grpSpPr>
        <p:sp>
          <p:nvSpPr>
            <p:cNvPr id="8309" name="Google Shape;8309;p5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14" name="Google Shape;8314;p5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5" name="Google Shape;8315;p5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6" name="Google Shape;8316;p5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7" name="Google Shape;8317;p5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318" name="Google Shape;8318;p56"/>
          <p:cNvGrpSpPr/>
          <p:nvPr/>
        </p:nvGrpSpPr>
        <p:grpSpPr>
          <a:xfrm>
            <a:off x="706391" y="2533734"/>
            <a:ext cx="1452862" cy="651872"/>
            <a:chOff x="803162" y="2667727"/>
            <a:chExt cx="1412054" cy="633562"/>
          </a:xfrm>
        </p:grpSpPr>
        <p:cxnSp>
          <p:nvCxnSpPr>
            <p:cNvPr id="8319" name="Google Shape;8319;p56"/>
            <p:cNvCxnSpPr>
              <a:stCxn id="8320" idx="2"/>
              <a:endCxn id="8321"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2" name="Google Shape;8322;p56"/>
            <p:cNvCxnSpPr>
              <a:stCxn id="8323" idx="0"/>
              <a:endCxn id="8320"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4" name="Google Shape;8324;p56"/>
            <p:cNvCxnSpPr>
              <a:stCxn id="8323" idx="2"/>
              <a:endCxn id="8325"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6" name="Google Shape;8326;p56"/>
            <p:cNvCxnSpPr>
              <a:stCxn id="8327" idx="0"/>
              <a:endCxn id="8323"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8" name="Google Shape;8328;p56"/>
            <p:cNvCxnSpPr>
              <a:stCxn id="8321" idx="2"/>
              <a:endCxn id="8329"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30" name="Google Shape;8330;p56"/>
            <p:cNvCxnSpPr>
              <a:stCxn id="8331" idx="0"/>
              <a:endCxn id="8321"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327" name="Google Shape;8327;p56"/>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5" name="Google Shape;8325;p56"/>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31" name="Google Shape;8331;p56"/>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9" name="Google Shape;8329;p56"/>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1" name="Google Shape;8321;p56"/>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3" name="Google Shape;8323;p56"/>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0" name="Google Shape;8320;p56"/>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332" name="Google Shape;8332;p56"/>
          <p:cNvGrpSpPr/>
          <p:nvPr/>
        </p:nvGrpSpPr>
        <p:grpSpPr>
          <a:xfrm>
            <a:off x="706383" y="969273"/>
            <a:ext cx="2518423" cy="209218"/>
            <a:chOff x="803154" y="1111966"/>
            <a:chExt cx="2447684" cy="203341"/>
          </a:xfrm>
        </p:grpSpPr>
        <p:grpSp>
          <p:nvGrpSpPr>
            <p:cNvPr id="8333" name="Google Shape;8333;p56"/>
            <p:cNvGrpSpPr/>
            <p:nvPr/>
          </p:nvGrpSpPr>
          <p:grpSpPr>
            <a:xfrm>
              <a:off x="1958180" y="1111966"/>
              <a:ext cx="588019" cy="121396"/>
              <a:chOff x="4808316" y="2800065"/>
              <a:chExt cx="1999386" cy="412910"/>
            </a:xfrm>
          </p:grpSpPr>
          <p:sp>
            <p:nvSpPr>
              <p:cNvPr id="8334" name="Google Shape;8334;p5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56"/>
              <p:cNvGrpSpPr/>
              <p:nvPr/>
            </p:nvGrpSpPr>
            <p:grpSpPr>
              <a:xfrm>
                <a:off x="4808316" y="2800065"/>
                <a:ext cx="92400" cy="411825"/>
                <a:chOff x="845575" y="2563700"/>
                <a:chExt cx="92400" cy="411825"/>
              </a:xfrm>
            </p:grpSpPr>
            <p:cxnSp>
              <p:nvCxnSpPr>
                <p:cNvPr id="8336" name="Google Shape;833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37" name="Google Shape;833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338" name="Google Shape;8338;p56"/>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8339" name="Google Shape;8339;p56"/>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0" name="Google Shape;8340;p56"/>
            <p:cNvGrpSpPr/>
            <p:nvPr/>
          </p:nvGrpSpPr>
          <p:grpSpPr>
            <a:xfrm>
              <a:off x="803154" y="1112063"/>
              <a:ext cx="591111" cy="121410"/>
              <a:chOff x="803154" y="1112063"/>
              <a:chExt cx="591111" cy="121410"/>
            </a:xfrm>
          </p:grpSpPr>
          <p:grpSp>
            <p:nvGrpSpPr>
              <p:cNvPr id="8341" name="Google Shape;8341;p56"/>
              <p:cNvGrpSpPr/>
              <p:nvPr/>
            </p:nvGrpSpPr>
            <p:grpSpPr>
              <a:xfrm>
                <a:off x="803154" y="1112063"/>
                <a:ext cx="27174" cy="121091"/>
                <a:chOff x="845575" y="2563700"/>
                <a:chExt cx="92400" cy="411825"/>
              </a:xfrm>
            </p:grpSpPr>
            <p:cxnSp>
              <p:nvCxnSpPr>
                <p:cNvPr id="8342" name="Google Shape;8342;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3" name="Google Shape;8343;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4" name="Google Shape;8344;p56"/>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56"/>
            <p:cNvGrpSpPr/>
            <p:nvPr/>
          </p:nvGrpSpPr>
          <p:grpSpPr>
            <a:xfrm>
              <a:off x="1381934" y="1194217"/>
              <a:ext cx="588259" cy="121091"/>
              <a:chOff x="1381934" y="1194217"/>
              <a:chExt cx="588259" cy="121091"/>
            </a:xfrm>
          </p:grpSpPr>
          <p:grpSp>
            <p:nvGrpSpPr>
              <p:cNvPr id="8346" name="Google Shape;8346;p56"/>
              <p:cNvGrpSpPr/>
              <p:nvPr/>
            </p:nvGrpSpPr>
            <p:grpSpPr>
              <a:xfrm rot="10800000">
                <a:off x="1381934" y="1194217"/>
                <a:ext cx="27174" cy="121091"/>
                <a:chOff x="2070100" y="2563700"/>
                <a:chExt cx="92400" cy="411825"/>
              </a:xfrm>
            </p:grpSpPr>
            <p:cxnSp>
              <p:nvCxnSpPr>
                <p:cNvPr id="8347" name="Google Shape;8347;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8" name="Google Shape;8348;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9" name="Google Shape;8349;p56"/>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6"/>
            <p:cNvGrpSpPr/>
            <p:nvPr/>
          </p:nvGrpSpPr>
          <p:grpSpPr>
            <a:xfrm>
              <a:off x="2532104" y="1194217"/>
              <a:ext cx="704905" cy="121091"/>
              <a:chOff x="2532104" y="1194217"/>
              <a:chExt cx="704905" cy="121091"/>
            </a:xfrm>
          </p:grpSpPr>
          <p:grpSp>
            <p:nvGrpSpPr>
              <p:cNvPr id="8351" name="Google Shape;8351;p56"/>
              <p:cNvGrpSpPr/>
              <p:nvPr/>
            </p:nvGrpSpPr>
            <p:grpSpPr>
              <a:xfrm rot="10800000">
                <a:off x="2532104" y="1194217"/>
                <a:ext cx="27174" cy="121091"/>
                <a:chOff x="2070100" y="2563700"/>
                <a:chExt cx="92400" cy="411825"/>
              </a:xfrm>
            </p:grpSpPr>
            <p:cxnSp>
              <p:nvCxnSpPr>
                <p:cNvPr id="8352" name="Google Shape;8352;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53" name="Google Shape;8353;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4" name="Google Shape;8354;p56"/>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5" name="Google Shape;8355;p56"/>
          <p:cNvGrpSpPr/>
          <p:nvPr/>
        </p:nvGrpSpPr>
        <p:grpSpPr>
          <a:xfrm>
            <a:off x="3499403" y="3665904"/>
            <a:ext cx="1567778" cy="491677"/>
            <a:chOff x="5194708" y="3484366"/>
            <a:chExt cx="3148148" cy="987304"/>
          </a:xfrm>
        </p:grpSpPr>
        <p:grpSp>
          <p:nvGrpSpPr>
            <p:cNvPr id="8356" name="Google Shape;8356;p56"/>
            <p:cNvGrpSpPr/>
            <p:nvPr/>
          </p:nvGrpSpPr>
          <p:grpSpPr>
            <a:xfrm>
              <a:off x="7531521" y="3484366"/>
              <a:ext cx="811335" cy="987304"/>
              <a:chOff x="3379425" y="1617275"/>
              <a:chExt cx="1090650" cy="1327200"/>
            </a:xfrm>
          </p:grpSpPr>
          <p:sp>
            <p:nvSpPr>
              <p:cNvPr id="8357" name="Google Shape;8357;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56"/>
            <p:cNvGrpSpPr/>
            <p:nvPr/>
          </p:nvGrpSpPr>
          <p:grpSpPr>
            <a:xfrm>
              <a:off x="6752546" y="3484366"/>
              <a:ext cx="811428" cy="987304"/>
              <a:chOff x="2332275" y="1617275"/>
              <a:chExt cx="1090775" cy="1327200"/>
            </a:xfrm>
          </p:grpSpPr>
          <p:sp>
            <p:nvSpPr>
              <p:cNvPr id="8361" name="Google Shape;8361;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56"/>
            <p:cNvGrpSpPr/>
            <p:nvPr/>
          </p:nvGrpSpPr>
          <p:grpSpPr>
            <a:xfrm>
              <a:off x="5973664" y="3484366"/>
              <a:ext cx="811335" cy="987304"/>
              <a:chOff x="1285250" y="1617275"/>
              <a:chExt cx="1090650" cy="1327200"/>
            </a:xfrm>
          </p:grpSpPr>
          <p:sp>
            <p:nvSpPr>
              <p:cNvPr id="8365" name="Google Shape;8365;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6"/>
            <p:cNvGrpSpPr/>
            <p:nvPr/>
          </p:nvGrpSpPr>
          <p:grpSpPr>
            <a:xfrm>
              <a:off x="5194708" y="3484366"/>
              <a:ext cx="811409" cy="987304"/>
              <a:chOff x="238125" y="1617275"/>
              <a:chExt cx="1090750" cy="1327200"/>
            </a:xfrm>
          </p:grpSpPr>
          <p:sp>
            <p:nvSpPr>
              <p:cNvPr id="8369" name="Google Shape;8369;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2" name="Google Shape;8372;p56"/>
          <p:cNvGrpSpPr/>
          <p:nvPr/>
        </p:nvGrpSpPr>
        <p:grpSpPr>
          <a:xfrm>
            <a:off x="3460012" y="3146315"/>
            <a:ext cx="1616964" cy="346256"/>
            <a:chOff x="1808063" y="4294338"/>
            <a:chExt cx="3370782" cy="721817"/>
          </a:xfrm>
        </p:grpSpPr>
        <p:sp>
          <p:nvSpPr>
            <p:cNvPr id="8373" name="Google Shape;8373;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6"/>
          <p:cNvGrpSpPr/>
          <p:nvPr/>
        </p:nvGrpSpPr>
        <p:grpSpPr>
          <a:xfrm>
            <a:off x="738224" y="3432344"/>
            <a:ext cx="1295882" cy="646587"/>
            <a:chOff x="834100" y="3642869"/>
            <a:chExt cx="1259483" cy="628426"/>
          </a:xfrm>
        </p:grpSpPr>
        <p:sp>
          <p:nvSpPr>
            <p:cNvPr id="8384" name="Google Shape;8384;p5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9" name="Google Shape;8409;p56"/>
            <p:cNvGrpSpPr/>
            <p:nvPr/>
          </p:nvGrpSpPr>
          <p:grpSpPr>
            <a:xfrm>
              <a:off x="1360364" y="3847835"/>
              <a:ext cx="208119" cy="224359"/>
              <a:chOff x="1360769" y="3847100"/>
              <a:chExt cx="208119" cy="224359"/>
            </a:xfrm>
          </p:grpSpPr>
          <p:sp>
            <p:nvSpPr>
              <p:cNvPr id="8410" name="Google Shape;8410;p5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0" name="Google Shape;8430;p5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56"/>
          <p:cNvGrpSpPr/>
          <p:nvPr/>
        </p:nvGrpSpPr>
        <p:grpSpPr>
          <a:xfrm rot="5400000">
            <a:off x="5951337" y="3228841"/>
            <a:ext cx="164064" cy="1414916"/>
            <a:chOff x="4428249" y="1369375"/>
            <a:chExt cx="36905" cy="429569"/>
          </a:xfrm>
        </p:grpSpPr>
        <p:sp>
          <p:nvSpPr>
            <p:cNvPr id="8445" name="Google Shape;8445;p5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56"/>
          <p:cNvGrpSpPr/>
          <p:nvPr/>
        </p:nvGrpSpPr>
        <p:grpSpPr>
          <a:xfrm rot="10800000" flipH="1">
            <a:off x="5323766" y="2817385"/>
            <a:ext cx="1419207" cy="24808"/>
            <a:chOff x="219558" y="4738465"/>
            <a:chExt cx="5852400" cy="102300"/>
          </a:xfrm>
        </p:grpSpPr>
        <p:cxnSp>
          <p:nvCxnSpPr>
            <p:cNvPr id="8478" name="Google Shape;8478;p5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479" name="Google Shape;8479;p5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6"/>
          <p:cNvGrpSpPr/>
          <p:nvPr/>
        </p:nvGrpSpPr>
        <p:grpSpPr>
          <a:xfrm>
            <a:off x="5335084" y="3190448"/>
            <a:ext cx="1396570" cy="385016"/>
            <a:chOff x="5286284" y="2966544"/>
            <a:chExt cx="1396570" cy="385016"/>
          </a:xfrm>
        </p:grpSpPr>
        <p:cxnSp>
          <p:nvCxnSpPr>
            <p:cNvPr id="8485" name="Google Shape;8485;p5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486" name="Google Shape;8486;p5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487" name="Google Shape;8487;p56"/>
            <p:cNvGrpSpPr/>
            <p:nvPr/>
          </p:nvGrpSpPr>
          <p:grpSpPr>
            <a:xfrm>
              <a:off x="5287688" y="3173364"/>
              <a:ext cx="1395166" cy="74015"/>
              <a:chOff x="5287688" y="3173364"/>
              <a:chExt cx="1395166" cy="74015"/>
            </a:xfrm>
          </p:grpSpPr>
          <p:cxnSp>
            <p:nvCxnSpPr>
              <p:cNvPr id="8488" name="Google Shape;8488;p5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489" name="Google Shape;8489;p56"/>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8490" name="Google Shape;8490;p56"/>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1" name="Google Shape;8491;p56"/>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2" name="Google Shape;8492;p56"/>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3" name="Google Shape;8493;p56"/>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4" name="Google Shape;8494;p56"/>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5" name="Google Shape;8495;p56"/>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8496" name="Google Shape;8496;p5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497" name="Google Shape;8497;p56"/>
          <p:cNvGrpSpPr/>
          <p:nvPr/>
        </p:nvGrpSpPr>
        <p:grpSpPr>
          <a:xfrm>
            <a:off x="2021150" y="1609224"/>
            <a:ext cx="1182276" cy="662027"/>
            <a:chOff x="2029517" y="1732295"/>
            <a:chExt cx="1149068" cy="643432"/>
          </a:xfrm>
        </p:grpSpPr>
        <p:grpSp>
          <p:nvGrpSpPr>
            <p:cNvPr id="8498" name="Google Shape;8498;p56"/>
            <p:cNvGrpSpPr/>
            <p:nvPr/>
          </p:nvGrpSpPr>
          <p:grpSpPr>
            <a:xfrm>
              <a:off x="2708660" y="1746937"/>
              <a:ext cx="455427" cy="244429"/>
              <a:chOff x="2700693" y="1746937"/>
              <a:chExt cx="455427" cy="244429"/>
            </a:xfrm>
          </p:grpSpPr>
          <p:grpSp>
            <p:nvGrpSpPr>
              <p:cNvPr id="8499" name="Google Shape;8499;p56"/>
              <p:cNvGrpSpPr/>
              <p:nvPr/>
            </p:nvGrpSpPr>
            <p:grpSpPr>
              <a:xfrm>
                <a:off x="2905682" y="1782817"/>
                <a:ext cx="250438" cy="208549"/>
                <a:chOff x="2905682" y="1782817"/>
                <a:chExt cx="250438" cy="208549"/>
              </a:xfrm>
            </p:grpSpPr>
            <p:cxnSp>
              <p:nvCxnSpPr>
                <p:cNvPr id="8500" name="Google Shape;8500;p5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1" name="Google Shape;8501;p5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56"/>
              <p:cNvGrpSpPr/>
              <p:nvPr/>
            </p:nvGrpSpPr>
            <p:grpSpPr>
              <a:xfrm>
                <a:off x="2700693" y="1746937"/>
                <a:ext cx="449967" cy="72374"/>
                <a:chOff x="2700693" y="1746937"/>
                <a:chExt cx="449967" cy="72374"/>
              </a:xfrm>
            </p:grpSpPr>
            <p:cxnSp>
              <p:nvCxnSpPr>
                <p:cNvPr id="8503" name="Google Shape;8503;p5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4" name="Google Shape;8504;p5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5" name="Google Shape;8505;p56"/>
            <p:cNvGrpSpPr/>
            <p:nvPr/>
          </p:nvGrpSpPr>
          <p:grpSpPr>
            <a:xfrm>
              <a:off x="2029517" y="1732295"/>
              <a:ext cx="1149068" cy="643432"/>
              <a:chOff x="2029517" y="1732295"/>
              <a:chExt cx="1149068" cy="643432"/>
            </a:xfrm>
          </p:grpSpPr>
          <p:grpSp>
            <p:nvGrpSpPr>
              <p:cNvPr id="8506" name="Google Shape;8506;p56"/>
              <p:cNvGrpSpPr/>
              <p:nvPr/>
            </p:nvGrpSpPr>
            <p:grpSpPr>
              <a:xfrm>
                <a:off x="2703618" y="2103152"/>
                <a:ext cx="474966" cy="260017"/>
                <a:chOff x="2703618" y="2103152"/>
                <a:chExt cx="474966" cy="260017"/>
              </a:xfrm>
            </p:grpSpPr>
            <p:grpSp>
              <p:nvGrpSpPr>
                <p:cNvPr id="8507" name="Google Shape;8507;p56"/>
                <p:cNvGrpSpPr/>
                <p:nvPr/>
              </p:nvGrpSpPr>
              <p:grpSpPr>
                <a:xfrm>
                  <a:off x="2703618" y="2290640"/>
                  <a:ext cx="450291" cy="72529"/>
                  <a:chOff x="2703618" y="2290640"/>
                  <a:chExt cx="450291" cy="72529"/>
                </a:xfrm>
              </p:grpSpPr>
              <p:cxnSp>
                <p:nvCxnSpPr>
                  <p:cNvPr id="8508" name="Google Shape;8508;p5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9" name="Google Shape;8509;p5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6"/>
                <p:cNvGrpSpPr/>
                <p:nvPr/>
              </p:nvGrpSpPr>
              <p:grpSpPr>
                <a:xfrm>
                  <a:off x="2908607" y="2103152"/>
                  <a:ext cx="269977" cy="223538"/>
                  <a:chOff x="2908607" y="2103152"/>
                  <a:chExt cx="269977" cy="223538"/>
                </a:xfrm>
              </p:grpSpPr>
              <p:cxnSp>
                <p:nvCxnSpPr>
                  <p:cNvPr id="8511" name="Google Shape;8511;p5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12" name="Google Shape;8512;p5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3" name="Google Shape;8513;p56"/>
              <p:cNvGrpSpPr/>
              <p:nvPr/>
            </p:nvGrpSpPr>
            <p:grpSpPr>
              <a:xfrm>
                <a:off x="2029517" y="1732295"/>
                <a:ext cx="685827" cy="643432"/>
                <a:chOff x="2029517" y="1732295"/>
                <a:chExt cx="685827" cy="643432"/>
              </a:xfrm>
            </p:grpSpPr>
            <p:sp>
              <p:nvSpPr>
                <p:cNvPr id="8514" name="Google Shape;8514;p5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5" name="Google Shape;8515;p56"/>
                <p:cNvGrpSpPr/>
                <p:nvPr/>
              </p:nvGrpSpPr>
              <p:grpSpPr>
                <a:xfrm>
                  <a:off x="2158948" y="1732295"/>
                  <a:ext cx="556396" cy="333108"/>
                  <a:chOff x="2158948" y="1732295"/>
                  <a:chExt cx="556396" cy="333108"/>
                </a:xfrm>
              </p:grpSpPr>
              <p:cxnSp>
                <p:nvCxnSpPr>
                  <p:cNvPr id="8516" name="Google Shape;8516;p5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17" name="Google Shape;8517;p5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6"/>
                <p:cNvGrpSpPr/>
                <p:nvPr/>
              </p:nvGrpSpPr>
              <p:grpSpPr>
                <a:xfrm>
                  <a:off x="2159908" y="2065057"/>
                  <a:ext cx="550884" cy="310670"/>
                  <a:chOff x="2159908" y="2065057"/>
                  <a:chExt cx="550884" cy="310670"/>
                </a:xfrm>
              </p:grpSpPr>
              <p:cxnSp>
                <p:nvCxnSpPr>
                  <p:cNvPr id="8519" name="Google Shape;8519;p5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20" name="Google Shape;8520;p5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521" name="Google Shape;8521;p56"/>
          <p:cNvGrpSpPr/>
          <p:nvPr/>
        </p:nvGrpSpPr>
        <p:grpSpPr>
          <a:xfrm>
            <a:off x="706399" y="1556837"/>
            <a:ext cx="962651" cy="810058"/>
            <a:chOff x="732462" y="1766083"/>
            <a:chExt cx="962651" cy="810058"/>
          </a:xfrm>
        </p:grpSpPr>
        <p:grpSp>
          <p:nvGrpSpPr>
            <p:cNvPr id="8522" name="Google Shape;8522;p56"/>
            <p:cNvGrpSpPr/>
            <p:nvPr/>
          </p:nvGrpSpPr>
          <p:grpSpPr>
            <a:xfrm>
              <a:off x="732462" y="1908333"/>
              <a:ext cx="339364" cy="524749"/>
              <a:chOff x="844912" y="1819635"/>
              <a:chExt cx="329831" cy="510010"/>
            </a:xfrm>
          </p:grpSpPr>
          <p:sp>
            <p:nvSpPr>
              <p:cNvPr id="8523" name="Google Shape;8523;p56"/>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6"/>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6"/>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6"/>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6"/>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6"/>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6"/>
            <p:cNvGrpSpPr/>
            <p:nvPr/>
          </p:nvGrpSpPr>
          <p:grpSpPr>
            <a:xfrm>
              <a:off x="1184858" y="2256650"/>
              <a:ext cx="510255" cy="319491"/>
              <a:chOff x="1284601" y="2158168"/>
              <a:chExt cx="495923" cy="310517"/>
            </a:xfrm>
          </p:grpSpPr>
          <p:sp>
            <p:nvSpPr>
              <p:cNvPr id="8530" name="Google Shape;8530;p5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1" name="Google Shape;8531;p56"/>
              <p:cNvGrpSpPr/>
              <p:nvPr/>
            </p:nvGrpSpPr>
            <p:grpSpPr>
              <a:xfrm>
                <a:off x="1507666" y="2158168"/>
                <a:ext cx="272858" cy="310517"/>
                <a:chOff x="1507666" y="2158168"/>
                <a:chExt cx="272858" cy="310517"/>
              </a:xfrm>
            </p:grpSpPr>
            <p:grpSp>
              <p:nvGrpSpPr>
                <p:cNvPr id="8532" name="Google Shape;8532;p56"/>
                <p:cNvGrpSpPr/>
                <p:nvPr/>
              </p:nvGrpSpPr>
              <p:grpSpPr>
                <a:xfrm>
                  <a:off x="1507666" y="2176104"/>
                  <a:ext cx="166390" cy="273143"/>
                  <a:chOff x="1507666" y="2176104"/>
                  <a:chExt cx="166390" cy="273143"/>
                </a:xfrm>
              </p:grpSpPr>
              <p:sp>
                <p:nvSpPr>
                  <p:cNvPr id="8533" name="Google Shape;8533;p56"/>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6"/>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6"/>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6"/>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6"/>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6"/>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6"/>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0" name="Google Shape;8540;p5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2" name="Google Shape;8542;p56"/>
            <p:cNvGrpSpPr/>
            <p:nvPr/>
          </p:nvGrpSpPr>
          <p:grpSpPr>
            <a:xfrm>
              <a:off x="1184858" y="1766083"/>
              <a:ext cx="510255" cy="319491"/>
              <a:chOff x="1284601" y="1681380"/>
              <a:chExt cx="495923" cy="310517"/>
            </a:xfrm>
          </p:grpSpPr>
          <p:sp>
            <p:nvSpPr>
              <p:cNvPr id="8543" name="Google Shape;8543;p5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4" name="Google Shape;8544;p56"/>
              <p:cNvGrpSpPr/>
              <p:nvPr/>
            </p:nvGrpSpPr>
            <p:grpSpPr>
              <a:xfrm>
                <a:off x="1507666" y="1681380"/>
                <a:ext cx="272858" cy="310517"/>
                <a:chOff x="1507666" y="1681380"/>
                <a:chExt cx="272858" cy="310517"/>
              </a:xfrm>
            </p:grpSpPr>
            <p:grpSp>
              <p:nvGrpSpPr>
                <p:cNvPr id="8545" name="Google Shape;8545;p56"/>
                <p:cNvGrpSpPr/>
                <p:nvPr/>
              </p:nvGrpSpPr>
              <p:grpSpPr>
                <a:xfrm>
                  <a:off x="1507666" y="1700120"/>
                  <a:ext cx="166390" cy="272978"/>
                  <a:chOff x="1507666" y="1700120"/>
                  <a:chExt cx="166390" cy="272978"/>
                </a:xfrm>
              </p:grpSpPr>
              <p:sp>
                <p:nvSpPr>
                  <p:cNvPr id="8546" name="Google Shape;8546;p56"/>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6"/>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6"/>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6"/>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6"/>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6"/>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6"/>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3" name="Google Shape;8553;p5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55" name="Google Shape;8555;p56"/>
          <p:cNvGrpSpPr/>
          <p:nvPr/>
        </p:nvGrpSpPr>
        <p:grpSpPr>
          <a:xfrm>
            <a:off x="6815339" y="2324267"/>
            <a:ext cx="1622269" cy="552443"/>
            <a:chOff x="6894650" y="2574740"/>
            <a:chExt cx="1445100" cy="492111"/>
          </a:xfrm>
        </p:grpSpPr>
        <p:sp>
          <p:nvSpPr>
            <p:cNvPr id="8556" name="Google Shape;8556;p5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1" name="Google Shape;8561;p5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562" name="Google Shape;8562;p56"/>
          <p:cNvGrpSpPr/>
          <p:nvPr/>
        </p:nvGrpSpPr>
        <p:grpSpPr>
          <a:xfrm>
            <a:off x="6834859" y="3698386"/>
            <a:ext cx="1583229" cy="475842"/>
            <a:chOff x="6953899" y="3907783"/>
            <a:chExt cx="1377320" cy="475842"/>
          </a:xfrm>
        </p:grpSpPr>
        <p:cxnSp>
          <p:nvCxnSpPr>
            <p:cNvPr id="8563" name="Google Shape;8563;p56"/>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564" name="Google Shape;8564;p5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565" name="Google Shape;8565;p56"/>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566" name="Google Shape;8566;p56"/>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8567" name="Google Shape;8567;p56"/>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8568" name="Google Shape;8568;p56"/>
          <p:cNvGrpSpPr/>
          <p:nvPr/>
        </p:nvGrpSpPr>
        <p:grpSpPr>
          <a:xfrm>
            <a:off x="2338470" y="2459668"/>
            <a:ext cx="836286" cy="824529"/>
            <a:chOff x="2389399" y="2595741"/>
            <a:chExt cx="812796" cy="801369"/>
          </a:xfrm>
        </p:grpSpPr>
        <p:grpSp>
          <p:nvGrpSpPr>
            <p:cNvPr id="8569" name="Google Shape;8569;p56"/>
            <p:cNvGrpSpPr/>
            <p:nvPr/>
          </p:nvGrpSpPr>
          <p:grpSpPr>
            <a:xfrm>
              <a:off x="2492145" y="2881565"/>
              <a:ext cx="607243" cy="229690"/>
              <a:chOff x="2492145" y="2881565"/>
              <a:chExt cx="607243" cy="229690"/>
            </a:xfrm>
          </p:grpSpPr>
          <p:sp>
            <p:nvSpPr>
              <p:cNvPr id="8570" name="Google Shape;8570;p56"/>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6"/>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6"/>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56"/>
            <p:cNvGrpSpPr/>
            <p:nvPr/>
          </p:nvGrpSpPr>
          <p:grpSpPr>
            <a:xfrm>
              <a:off x="2389399" y="2595741"/>
              <a:ext cx="812737" cy="296821"/>
              <a:chOff x="2389399" y="2595741"/>
              <a:chExt cx="812737" cy="296821"/>
            </a:xfrm>
          </p:grpSpPr>
          <p:grpSp>
            <p:nvGrpSpPr>
              <p:cNvPr id="8574" name="Google Shape;8574;p56"/>
              <p:cNvGrpSpPr/>
              <p:nvPr/>
            </p:nvGrpSpPr>
            <p:grpSpPr>
              <a:xfrm>
                <a:off x="2389399" y="2595741"/>
                <a:ext cx="363634" cy="296821"/>
                <a:chOff x="2389399" y="2595741"/>
                <a:chExt cx="363634" cy="296821"/>
              </a:xfrm>
            </p:grpSpPr>
            <p:grpSp>
              <p:nvGrpSpPr>
                <p:cNvPr id="8575" name="Google Shape;8575;p56"/>
                <p:cNvGrpSpPr/>
                <p:nvPr/>
              </p:nvGrpSpPr>
              <p:grpSpPr>
                <a:xfrm>
                  <a:off x="2493852" y="2794333"/>
                  <a:ext cx="259181" cy="98228"/>
                  <a:chOff x="2493852" y="2794333"/>
                  <a:chExt cx="259181" cy="98228"/>
                </a:xfrm>
              </p:grpSpPr>
              <p:sp>
                <p:nvSpPr>
                  <p:cNvPr id="8576" name="Google Shape;8576;p56"/>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6"/>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56"/>
                <p:cNvGrpSpPr/>
                <p:nvPr/>
              </p:nvGrpSpPr>
              <p:grpSpPr>
                <a:xfrm>
                  <a:off x="2389399" y="2595741"/>
                  <a:ext cx="224284" cy="182006"/>
                  <a:chOff x="2389399" y="2595741"/>
                  <a:chExt cx="224284" cy="182006"/>
                </a:xfrm>
              </p:grpSpPr>
              <p:sp>
                <p:nvSpPr>
                  <p:cNvPr id="8580" name="Google Shape;8580;p56"/>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6"/>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2" name="Google Shape;8582;p56"/>
              <p:cNvGrpSpPr/>
              <p:nvPr/>
            </p:nvGrpSpPr>
            <p:grpSpPr>
              <a:xfrm>
                <a:off x="2683630" y="2595741"/>
                <a:ext cx="224274" cy="296821"/>
                <a:chOff x="2683630" y="2595741"/>
                <a:chExt cx="224274" cy="296821"/>
              </a:xfrm>
            </p:grpSpPr>
            <p:grpSp>
              <p:nvGrpSpPr>
                <p:cNvPr id="8583" name="Google Shape;8583;p56"/>
                <p:cNvGrpSpPr/>
                <p:nvPr/>
              </p:nvGrpSpPr>
              <p:grpSpPr>
                <a:xfrm>
                  <a:off x="2788083" y="2794333"/>
                  <a:ext cx="15352" cy="98228"/>
                  <a:chOff x="2788083" y="2794333"/>
                  <a:chExt cx="15352" cy="98228"/>
                </a:xfrm>
              </p:grpSpPr>
              <p:sp>
                <p:nvSpPr>
                  <p:cNvPr id="8584" name="Google Shape;8584;p56"/>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6"/>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6"/>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56"/>
                <p:cNvGrpSpPr/>
                <p:nvPr/>
              </p:nvGrpSpPr>
              <p:grpSpPr>
                <a:xfrm>
                  <a:off x="2683630" y="2595741"/>
                  <a:ext cx="224274" cy="182006"/>
                  <a:chOff x="2683630" y="2595741"/>
                  <a:chExt cx="224274" cy="182006"/>
                </a:xfrm>
              </p:grpSpPr>
              <p:sp>
                <p:nvSpPr>
                  <p:cNvPr id="8588" name="Google Shape;8588;p56"/>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6"/>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0" name="Google Shape;8590;p56"/>
              <p:cNvGrpSpPr/>
              <p:nvPr/>
            </p:nvGrpSpPr>
            <p:grpSpPr>
              <a:xfrm>
                <a:off x="2838475" y="2595741"/>
                <a:ext cx="363660" cy="296821"/>
                <a:chOff x="2838475" y="2595741"/>
                <a:chExt cx="363660" cy="296821"/>
              </a:xfrm>
            </p:grpSpPr>
            <p:grpSp>
              <p:nvGrpSpPr>
                <p:cNvPr id="8591" name="Google Shape;8591;p56"/>
                <p:cNvGrpSpPr/>
                <p:nvPr/>
              </p:nvGrpSpPr>
              <p:grpSpPr>
                <a:xfrm>
                  <a:off x="2838475" y="2794333"/>
                  <a:ext cx="259181" cy="98228"/>
                  <a:chOff x="2838475" y="2794333"/>
                  <a:chExt cx="259181" cy="98228"/>
                </a:xfrm>
              </p:grpSpPr>
              <p:sp>
                <p:nvSpPr>
                  <p:cNvPr id="8592" name="Google Shape;8592;p56"/>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6"/>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6"/>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56"/>
                <p:cNvGrpSpPr/>
                <p:nvPr/>
              </p:nvGrpSpPr>
              <p:grpSpPr>
                <a:xfrm>
                  <a:off x="2977852" y="2595741"/>
                  <a:ext cx="224284" cy="182006"/>
                  <a:chOff x="2977852" y="2595741"/>
                  <a:chExt cx="224284" cy="182006"/>
                </a:xfrm>
              </p:grpSpPr>
              <p:sp>
                <p:nvSpPr>
                  <p:cNvPr id="8596" name="Google Shape;8596;p56"/>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6"/>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98" name="Google Shape;8598;p56"/>
            <p:cNvGrpSpPr/>
            <p:nvPr/>
          </p:nvGrpSpPr>
          <p:grpSpPr>
            <a:xfrm>
              <a:off x="2389399" y="3100241"/>
              <a:ext cx="812796" cy="296869"/>
              <a:chOff x="2389399" y="3100241"/>
              <a:chExt cx="812796" cy="296869"/>
            </a:xfrm>
          </p:grpSpPr>
          <p:grpSp>
            <p:nvGrpSpPr>
              <p:cNvPr id="8599" name="Google Shape;8599;p56"/>
              <p:cNvGrpSpPr/>
              <p:nvPr/>
            </p:nvGrpSpPr>
            <p:grpSpPr>
              <a:xfrm>
                <a:off x="2683630" y="3100241"/>
                <a:ext cx="224334" cy="296869"/>
                <a:chOff x="2683630" y="3100241"/>
                <a:chExt cx="224334" cy="296869"/>
              </a:xfrm>
            </p:grpSpPr>
            <p:grpSp>
              <p:nvGrpSpPr>
                <p:cNvPr id="8600" name="Google Shape;8600;p56"/>
                <p:cNvGrpSpPr/>
                <p:nvPr/>
              </p:nvGrpSpPr>
              <p:grpSpPr>
                <a:xfrm>
                  <a:off x="2788083" y="3100241"/>
                  <a:ext cx="15356" cy="98237"/>
                  <a:chOff x="2788083" y="3100241"/>
                  <a:chExt cx="15356" cy="98237"/>
                </a:xfrm>
              </p:grpSpPr>
              <p:sp>
                <p:nvSpPr>
                  <p:cNvPr id="8601" name="Google Shape;8601;p5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56"/>
                <p:cNvGrpSpPr/>
                <p:nvPr/>
              </p:nvGrpSpPr>
              <p:grpSpPr>
                <a:xfrm>
                  <a:off x="2683630" y="3215065"/>
                  <a:ext cx="224334" cy="182045"/>
                  <a:chOff x="2683630" y="3215065"/>
                  <a:chExt cx="224334" cy="182045"/>
                </a:xfrm>
              </p:grpSpPr>
              <p:sp>
                <p:nvSpPr>
                  <p:cNvPr id="8605" name="Google Shape;8605;p5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7" name="Google Shape;8607;p56"/>
              <p:cNvGrpSpPr/>
              <p:nvPr/>
            </p:nvGrpSpPr>
            <p:grpSpPr>
              <a:xfrm>
                <a:off x="2389399" y="3100241"/>
                <a:ext cx="363638" cy="296869"/>
                <a:chOff x="2389399" y="3100241"/>
                <a:chExt cx="363638" cy="296869"/>
              </a:xfrm>
            </p:grpSpPr>
            <p:grpSp>
              <p:nvGrpSpPr>
                <p:cNvPr id="8608" name="Google Shape;8608;p56"/>
                <p:cNvGrpSpPr/>
                <p:nvPr/>
              </p:nvGrpSpPr>
              <p:grpSpPr>
                <a:xfrm>
                  <a:off x="2493852" y="3100241"/>
                  <a:ext cx="259185" cy="98237"/>
                  <a:chOff x="2493852" y="3100241"/>
                  <a:chExt cx="259185" cy="98237"/>
                </a:xfrm>
              </p:grpSpPr>
              <p:sp>
                <p:nvSpPr>
                  <p:cNvPr id="8609" name="Google Shape;8609;p5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56"/>
                <p:cNvGrpSpPr/>
                <p:nvPr/>
              </p:nvGrpSpPr>
              <p:grpSpPr>
                <a:xfrm>
                  <a:off x="2389399" y="3215065"/>
                  <a:ext cx="224343" cy="182045"/>
                  <a:chOff x="2389399" y="3215065"/>
                  <a:chExt cx="224343" cy="182045"/>
                </a:xfrm>
              </p:grpSpPr>
              <p:sp>
                <p:nvSpPr>
                  <p:cNvPr id="8613" name="Google Shape;8613;p5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5" name="Google Shape;8615;p56"/>
              <p:cNvGrpSpPr/>
              <p:nvPr/>
            </p:nvGrpSpPr>
            <p:grpSpPr>
              <a:xfrm>
                <a:off x="2838475" y="3100241"/>
                <a:ext cx="363719" cy="296869"/>
                <a:chOff x="2838475" y="3100241"/>
                <a:chExt cx="363719" cy="296869"/>
              </a:xfrm>
            </p:grpSpPr>
            <p:grpSp>
              <p:nvGrpSpPr>
                <p:cNvPr id="8616" name="Google Shape;8616;p56"/>
                <p:cNvGrpSpPr/>
                <p:nvPr/>
              </p:nvGrpSpPr>
              <p:grpSpPr>
                <a:xfrm>
                  <a:off x="2838475" y="3100241"/>
                  <a:ext cx="259185" cy="98237"/>
                  <a:chOff x="2838475" y="3100241"/>
                  <a:chExt cx="259185" cy="98237"/>
                </a:xfrm>
              </p:grpSpPr>
              <p:sp>
                <p:nvSpPr>
                  <p:cNvPr id="8617" name="Google Shape;8617;p5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56"/>
                <p:cNvGrpSpPr/>
                <p:nvPr/>
              </p:nvGrpSpPr>
              <p:grpSpPr>
                <a:xfrm>
                  <a:off x="2977852" y="3215065"/>
                  <a:ext cx="224343" cy="182045"/>
                  <a:chOff x="2977852" y="3215065"/>
                  <a:chExt cx="224343" cy="182045"/>
                </a:xfrm>
              </p:grpSpPr>
              <p:sp>
                <p:nvSpPr>
                  <p:cNvPr id="8621" name="Google Shape;8621;p5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626"/>
        <p:cNvGrpSpPr/>
        <p:nvPr/>
      </p:nvGrpSpPr>
      <p:grpSpPr>
        <a:xfrm>
          <a:off x="0" y="0"/>
          <a:ext cx="0" cy="0"/>
          <a:chOff x="0" y="0"/>
          <a:chExt cx="0" cy="0"/>
        </a:xfrm>
      </p:grpSpPr>
      <p:grpSp>
        <p:nvGrpSpPr>
          <p:cNvPr id="8627" name="Google Shape;8627;p57"/>
          <p:cNvGrpSpPr/>
          <p:nvPr/>
        </p:nvGrpSpPr>
        <p:grpSpPr>
          <a:xfrm>
            <a:off x="702088" y="3155922"/>
            <a:ext cx="2390414" cy="1024800"/>
            <a:chOff x="728925" y="3296613"/>
            <a:chExt cx="2390414" cy="1024800"/>
          </a:xfrm>
        </p:grpSpPr>
        <p:grpSp>
          <p:nvGrpSpPr>
            <p:cNvPr id="8628" name="Google Shape;8628;p57"/>
            <p:cNvGrpSpPr/>
            <p:nvPr/>
          </p:nvGrpSpPr>
          <p:grpSpPr>
            <a:xfrm>
              <a:off x="728925" y="3619800"/>
              <a:ext cx="2390414" cy="500893"/>
              <a:chOff x="728925" y="3619800"/>
              <a:chExt cx="2390414" cy="500893"/>
            </a:xfrm>
          </p:grpSpPr>
          <p:sp>
            <p:nvSpPr>
              <p:cNvPr id="8629" name="Google Shape;8629;p5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0" name="Google Shape;8630;p5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31" name="Google Shape;8631;p57"/>
            <p:cNvGrpSpPr/>
            <p:nvPr/>
          </p:nvGrpSpPr>
          <p:grpSpPr>
            <a:xfrm>
              <a:off x="1348050" y="3296613"/>
              <a:ext cx="1706152" cy="1024800"/>
              <a:chOff x="1348050" y="3296613"/>
              <a:chExt cx="1706152" cy="1024800"/>
            </a:xfrm>
          </p:grpSpPr>
          <p:sp>
            <p:nvSpPr>
              <p:cNvPr id="8632" name="Google Shape;8632;p5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3" name="Google Shape;8633;p5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4" name="Google Shape;8634;p5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5" name="Google Shape;8635;p5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6" name="Google Shape;8636;p5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37" name="Google Shape;8637;p57"/>
            <p:cNvGrpSpPr/>
            <p:nvPr/>
          </p:nvGrpSpPr>
          <p:grpSpPr>
            <a:xfrm>
              <a:off x="1455707" y="3654858"/>
              <a:ext cx="1491150" cy="417657"/>
              <a:chOff x="1455707" y="3654858"/>
              <a:chExt cx="1491150" cy="417657"/>
            </a:xfrm>
          </p:grpSpPr>
          <p:sp>
            <p:nvSpPr>
              <p:cNvPr id="8638" name="Google Shape;8638;p5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58" name="Google Shape;8658;p57"/>
          <p:cNvGraphicFramePr/>
          <p:nvPr/>
        </p:nvGraphicFramePr>
        <p:xfrm>
          <a:off x="5937787" y="2153834"/>
          <a:ext cx="3000000" cy="3000000"/>
        </p:xfrm>
        <a:graphic>
          <a:graphicData uri="http://schemas.openxmlformats.org/drawingml/2006/table">
            <a:tbl>
              <a:tblPr>
                <a:noFill/>
                <a:tableStyleId>{4699B680-6716-40F3-A232-F06620D5B80A}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659" name="Google Shape;8659;p57"/>
          <p:cNvGrpSpPr/>
          <p:nvPr/>
        </p:nvGrpSpPr>
        <p:grpSpPr>
          <a:xfrm>
            <a:off x="710464" y="981599"/>
            <a:ext cx="2396505" cy="976502"/>
            <a:chOff x="749309" y="1112739"/>
            <a:chExt cx="2371603" cy="976502"/>
          </a:xfrm>
        </p:grpSpPr>
        <p:grpSp>
          <p:nvGrpSpPr>
            <p:cNvPr id="8660" name="Google Shape;8660;p57"/>
            <p:cNvGrpSpPr/>
            <p:nvPr/>
          </p:nvGrpSpPr>
          <p:grpSpPr>
            <a:xfrm>
              <a:off x="1092126" y="1112739"/>
              <a:ext cx="2028786" cy="975464"/>
              <a:chOff x="1092126" y="1112739"/>
              <a:chExt cx="2028786" cy="975464"/>
            </a:xfrm>
          </p:grpSpPr>
          <p:sp>
            <p:nvSpPr>
              <p:cNvPr id="8661" name="Google Shape;8661;p5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7"/>
            <p:cNvGrpSpPr/>
            <p:nvPr/>
          </p:nvGrpSpPr>
          <p:grpSpPr>
            <a:xfrm>
              <a:off x="749309" y="1112739"/>
              <a:ext cx="314700" cy="975464"/>
              <a:chOff x="749309" y="1112739"/>
              <a:chExt cx="314700" cy="975464"/>
            </a:xfrm>
          </p:grpSpPr>
          <p:sp>
            <p:nvSpPr>
              <p:cNvPr id="8686" name="Google Shape;8686;p5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0" name="Google Shape;8690;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694" name="Google Shape;8694;p57"/>
          <p:cNvGraphicFramePr/>
          <p:nvPr/>
        </p:nvGraphicFramePr>
        <p:xfrm>
          <a:off x="5937812" y="981584"/>
          <a:ext cx="3000000" cy="3000000"/>
        </p:xfrm>
        <a:graphic>
          <a:graphicData uri="http://schemas.openxmlformats.org/drawingml/2006/table">
            <a:tbl>
              <a:tblPr>
                <a:noFill/>
                <a:tableStyleId>{4699B680-6716-40F3-A232-F06620D5B80A}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695" name="Google Shape;8695;p57"/>
          <p:cNvGraphicFramePr/>
          <p:nvPr/>
        </p:nvGraphicFramePr>
        <p:xfrm>
          <a:off x="3358675" y="2153834"/>
          <a:ext cx="3000000" cy="3000000"/>
        </p:xfrm>
        <a:graphic>
          <a:graphicData uri="http://schemas.openxmlformats.org/drawingml/2006/table">
            <a:tbl>
              <a:tblPr>
                <a:noFill/>
                <a:tableStyleId>{4699B680-6716-40F3-A232-F06620D5B80A}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96" name="Google Shape;8696;p57"/>
          <p:cNvGrpSpPr/>
          <p:nvPr/>
        </p:nvGrpSpPr>
        <p:grpSpPr>
          <a:xfrm>
            <a:off x="3360661" y="3144795"/>
            <a:ext cx="2363377" cy="1047062"/>
            <a:chOff x="3358399" y="3285485"/>
            <a:chExt cx="2363377" cy="1047062"/>
          </a:xfrm>
        </p:grpSpPr>
        <p:grpSp>
          <p:nvGrpSpPr>
            <p:cNvPr id="8697" name="Google Shape;8697;p57"/>
            <p:cNvGrpSpPr/>
            <p:nvPr/>
          </p:nvGrpSpPr>
          <p:grpSpPr>
            <a:xfrm>
              <a:off x="3358412" y="3285485"/>
              <a:ext cx="2363244" cy="139500"/>
              <a:chOff x="3358412" y="3285485"/>
              <a:chExt cx="2363244" cy="139500"/>
            </a:xfrm>
          </p:grpSpPr>
          <p:sp>
            <p:nvSpPr>
              <p:cNvPr id="8698" name="Google Shape;8698;p5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57"/>
            <p:cNvGrpSpPr/>
            <p:nvPr/>
          </p:nvGrpSpPr>
          <p:grpSpPr>
            <a:xfrm>
              <a:off x="3358412" y="3466996"/>
              <a:ext cx="2363244" cy="139500"/>
              <a:chOff x="3358412" y="3466996"/>
              <a:chExt cx="2363244" cy="139500"/>
            </a:xfrm>
          </p:grpSpPr>
          <p:sp>
            <p:nvSpPr>
              <p:cNvPr id="8704" name="Google Shape;8704;p5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7"/>
            <p:cNvGrpSpPr/>
            <p:nvPr/>
          </p:nvGrpSpPr>
          <p:grpSpPr>
            <a:xfrm>
              <a:off x="3358412" y="3648507"/>
              <a:ext cx="2363244" cy="139500"/>
              <a:chOff x="3358412" y="3648507"/>
              <a:chExt cx="2363244" cy="139500"/>
            </a:xfrm>
          </p:grpSpPr>
          <p:sp>
            <p:nvSpPr>
              <p:cNvPr id="8710" name="Google Shape;8710;p5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57"/>
            <p:cNvGrpSpPr/>
            <p:nvPr/>
          </p:nvGrpSpPr>
          <p:grpSpPr>
            <a:xfrm>
              <a:off x="3358412" y="3830018"/>
              <a:ext cx="2363244" cy="139500"/>
              <a:chOff x="3358412" y="3830018"/>
              <a:chExt cx="2363244" cy="139500"/>
            </a:xfrm>
          </p:grpSpPr>
          <p:sp>
            <p:nvSpPr>
              <p:cNvPr id="8716" name="Google Shape;8716;p5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57"/>
            <p:cNvGrpSpPr/>
            <p:nvPr/>
          </p:nvGrpSpPr>
          <p:grpSpPr>
            <a:xfrm>
              <a:off x="3358399" y="4011514"/>
              <a:ext cx="2363377" cy="139537"/>
              <a:chOff x="3294800" y="4134603"/>
              <a:chExt cx="2638876" cy="152400"/>
            </a:xfrm>
          </p:grpSpPr>
          <p:sp>
            <p:nvSpPr>
              <p:cNvPr id="8722" name="Google Shape;8722;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57"/>
            <p:cNvGrpSpPr/>
            <p:nvPr/>
          </p:nvGrpSpPr>
          <p:grpSpPr>
            <a:xfrm>
              <a:off x="3358399" y="4193010"/>
              <a:ext cx="2363377" cy="139537"/>
              <a:chOff x="3294800" y="4134603"/>
              <a:chExt cx="2638876" cy="152400"/>
            </a:xfrm>
          </p:grpSpPr>
          <p:sp>
            <p:nvSpPr>
              <p:cNvPr id="8728" name="Google Shape;8728;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33" name="Google Shape;8733;p57"/>
          <p:cNvGraphicFramePr/>
          <p:nvPr/>
        </p:nvGraphicFramePr>
        <p:xfrm>
          <a:off x="711463" y="2153834"/>
          <a:ext cx="3000000" cy="3000000"/>
        </p:xfrm>
        <a:graphic>
          <a:graphicData uri="http://schemas.openxmlformats.org/drawingml/2006/table">
            <a:tbl>
              <a:tblPr>
                <a:noFill/>
                <a:tableStyleId>{4699B680-6716-40F3-A232-F06620D5B80A}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34" name="Google Shape;8734;p57"/>
          <p:cNvGrpSpPr/>
          <p:nvPr/>
        </p:nvGrpSpPr>
        <p:grpSpPr>
          <a:xfrm>
            <a:off x="4161132" y="2557649"/>
            <a:ext cx="1302095" cy="60959"/>
            <a:chOff x="3558802" y="4011427"/>
            <a:chExt cx="1866000" cy="111300"/>
          </a:xfrm>
        </p:grpSpPr>
        <p:sp>
          <p:nvSpPr>
            <p:cNvPr id="8735" name="Google Shape;8735;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7"/>
          <p:cNvGrpSpPr/>
          <p:nvPr/>
        </p:nvGrpSpPr>
        <p:grpSpPr>
          <a:xfrm>
            <a:off x="4706620" y="2839808"/>
            <a:ext cx="914340" cy="60959"/>
            <a:chOff x="3558802" y="4011427"/>
            <a:chExt cx="1866000" cy="111300"/>
          </a:xfrm>
        </p:grpSpPr>
        <p:sp>
          <p:nvSpPr>
            <p:cNvPr id="8738" name="Google Shape;8738;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57"/>
          <p:cNvGrpSpPr/>
          <p:nvPr/>
        </p:nvGrpSpPr>
        <p:grpSpPr>
          <a:xfrm>
            <a:off x="5871419" y="3167606"/>
            <a:ext cx="2522867" cy="1001454"/>
            <a:chOff x="1904318" y="789980"/>
            <a:chExt cx="1489472" cy="606868"/>
          </a:xfrm>
        </p:grpSpPr>
        <p:cxnSp>
          <p:nvCxnSpPr>
            <p:cNvPr id="8741" name="Google Shape;8741;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2" name="Google Shape;8742;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3" name="Google Shape;8743;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744" name="Google Shape;8744;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745" name="Google Shape;8745;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746" name="Google Shape;8746;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747" name="Google Shape;8747;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748" name="Google Shape;8748;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755" name="Google Shape;8755;p5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56" name="Google Shape;8756;p5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57" name="Google Shape;8757;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57"/>
          <p:cNvGrpSpPr/>
          <p:nvPr/>
        </p:nvGrpSpPr>
        <p:grpSpPr>
          <a:xfrm>
            <a:off x="3355824" y="951642"/>
            <a:ext cx="2363393" cy="1005865"/>
            <a:chOff x="3292400" y="1193188"/>
            <a:chExt cx="2615240" cy="1131075"/>
          </a:xfrm>
        </p:grpSpPr>
        <p:sp>
          <p:nvSpPr>
            <p:cNvPr id="8759" name="Google Shape;8759;p5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60" name="Google Shape;8760;p5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61" name="Google Shape;8761;p5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762" name="Google Shape;8762;p5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763" name="Google Shape;8763;p5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764" name="Google Shape;8764;p5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765" name="Google Shape;8765;p5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766" name="Google Shape;8766;p5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767" name="Google Shape;8767;p5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768" name="Google Shape;8768;p5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769" name="Google Shape;8769;p5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0" name="Google Shape;8770;p5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71" name="Google Shape;8771;p5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2" name="Google Shape;8772;p5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73" name="Google Shape;8773;p57"/>
            <p:cNvGrpSpPr/>
            <p:nvPr/>
          </p:nvGrpSpPr>
          <p:grpSpPr>
            <a:xfrm>
              <a:off x="3748438" y="1378608"/>
              <a:ext cx="2159202" cy="903971"/>
              <a:chOff x="1683525" y="2179850"/>
              <a:chExt cx="4519050" cy="2134525"/>
            </a:xfrm>
          </p:grpSpPr>
          <p:sp>
            <p:nvSpPr>
              <p:cNvPr id="8774" name="Google Shape;8774;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5" name="Google Shape;8775;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6" name="Google Shape;8776;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7" name="Google Shape;8777;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8" name="Google Shape;8778;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9" name="Google Shape;8779;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0" name="Google Shape;8780;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1" name="Google Shape;8781;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2" name="Google Shape;8782;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3" name="Google Shape;8783;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4" name="Google Shape;8784;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5" name="Google Shape;8785;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789"/>
        <p:cNvGrpSpPr/>
        <p:nvPr/>
      </p:nvGrpSpPr>
      <p:grpSpPr>
        <a:xfrm>
          <a:off x="0" y="0"/>
          <a:ext cx="0" cy="0"/>
          <a:chOff x="0" y="0"/>
          <a:chExt cx="0" cy="0"/>
        </a:xfrm>
      </p:grpSpPr>
      <p:grpSp>
        <p:nvGrpSpPr>
          <p:cNvPr id="8790" name="Google Shape;8790;p58"/>
          <p:cNvGrpSpPr/>
          <p:nvPr/>
        </p:nvGrpSpPr>
        <p:grpSpPr>
          <a:xfrm>
            <a:off x="4796690" y="970938"/>
            <a:ext cx="745431" cy="718863"/>
            <a:chOff x="4249973" y="1201875"/>
            <a:chExt cx="1958568" cy="1888762"/>
          </a:xfrm>
        </p:grpSpPr>
        <p:sp>
          <p:nvSpPr>
            <p:cNvPr id="8791" name="Google Shape;8791;p5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58"/>
            <p:cNvGrpSpPr/>
            <p:nvPr/>
          </p:nvGrpSpPr>
          <p:grpSpPr>
            <a:xfrm>
              <a:off x="5853086" y="1789142"/>
              <a:ext cx="355454" cy="1048099"/>
              <a:chOff x="5576108" y="2016725"/>
              <a:chExt cx="565200" cy="1666560"/>
            </a:xfrm>
          </p:grpSpPr>
          <p:sp>
            <p:nvSpPr>
              <p:cNvPr id="8793" name="Google Shape;8793;p5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94" name="Google Shape;8794;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58"/>
            <p:cNvGrpSpPr/>
            <p:nvPr/>
          </p:nvGrpSpPr>
          <p:grpSpPr>
            <a:xfrm>
              <a:off x="4869455" y="2691676"/>
              <a:ext cx="1013897" cy="398961"/>
              <a:chOff x="4012057" y="3451825"/>
              <a:chExt cx="1612175" cy="634379"/>
            </a:xfrm>
          </p:grpSpPr>
          <p:sp>
            <p:nvSpPr>
              <p:cNvPr id="8796" name="Google Shape;8796;p5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97" name="Google Shape;8797;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58"/>
            <p:cNvGrpSpPr/>
            <p:nvPr/>
          </p:nvGrpSpPr>
          <p:grpSpPr>
            <a:xfrm>
              <a:off x="4276937" y="2155961"/>
              <a:ext cx="651965" cy="891358"/>
              <a:chOff x="3069908" y="2599997"/>
              <a:chExt cx="1036675" cy="1417328"/>
            </a:xfrm>
          </p:grpSpPr>
          <p:sp>
            <p:nvSpPr>
              <p:cNvPr id="8799" name="Google Shape;8799;p5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0" name="Google Shape;8800;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58"/>
            <p:cNvGrpSpPr/>
            <p:nvPr/>
          </p:nvGrpSpPr>
          <p:grpSpPr>
            <a:xfrm>
              <a:off x="5054918" y="1201875"/>
              <a:ext cx="999548" cy="602711"/>
              <a:chOff x="4306958" y="1082925"/>
              <a:chExt cx="1589359" cy="958358"/>
            </a:xfrm>
          </p:grpSpPr>
          <p:sp>
            <p:nvSpPr>
              <p:cNvPr id="8802" name="Google Shape;8802;p5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3" name="Google Shape;8803;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58"/>
            <p:cNvGrpSpPr/>
            <p:nvPr/>
          </p:nvGrpSpPr>
          <p:grpSpPr>
            <a:xfrm>
              <a:off x="4249973" y="1303451"/>
              <a:ext cx="799317" cy="841334"/>
              <a:chOff x="3027033" y="1244439"/>
              <a:chExt cx="1270977" cy="1337786"/>
            </a:xfrm>
          </p:grpSpPr>
          <p:sp>
            <p:nvSpPr>
              <p:cNvPr id="8805" name="Google Shape;8805;p5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6" name="Google Shape;8806;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7" name="Google Shape;8807;p58"/>
          <p:cNvGrpSpPr/>
          <p:nvPr/>
        </p:nvGrpSpPr>
        <p:grpSpPr>
          <a:xfrm>
            <a:off x="713063" y="1849388"/>
            <a:ext cx="761767" cy="729896"/>
            <a:chOff x="2657744" y="2337745"/>
            <a:chExt cx="832987" cy="798137"/>
          </a:xfrm>
        </p:grpSpPr>
        <p:sp>
          <p:nvSpPr>
            <p:cNvPr id="8808" name="Google Shape;8808;p5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8"/>
          <p:cNvGrpSpPr/>
          <p:nvPr/>
        </p:nvGrpSpPr>
        <p:grpSpPr>
          <a:xfrm>
            <a:off x="3224027" y="1852492"/>
            <a:ext cx="685569" cy="723689"/>
            <a:chOff x="3398134" y="2057650"/>
            <a:chExt cx="704087" cy="743236"/>
          </a:xfrm>
        </p:grpSpPr>
        <p:grpSp>
          <p:nvGrpSpPr>
            <p:cNvPr id="8815" name="Google Shape;8815;p58"/>
            <p:cNvGrpSpPr/>
            <p:nvPr/>
          </p:nvGrpSpPr>
          <p:grpSpPr>
            <a:xfrm>
              <a:off x="3398134" y="2290183"/>
              <a:ext cx="315181" cy="219781"/>
              <a:chOff x="3398134" y="2290183"/>
              <a:chExt cx="315181" cy="219781"/>
            </a:xfrm>
          </p:grpSpPr>
          <p:sp>
            <p:nvSpPr>
              <p:cNvPr id="8816" name="Google Shape;8816;p58"/>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17" name="Google Shape;8817;p58"/>
              <p:cNvCxnSpPr>
                <a:stCxn id="8816"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818" name="Google Shape;8818;p58"/>
            <p:cNvGrpSpPr/>
            <p:nvPr/>
          </p:nvGrpSpPr>
          <p:grpSpPr>
            <a:xfrm>
              <a:off x="3547823" y="2467358"/>
              <a:ext cx="219781" cy="333527"/>
              <a:chOff x="3547823" y="2467358"/>
              <a:chExt cx="219781" cy="333527"/>
            </a:xfrm>
          </p:grpSpPr>
          <p:sp>
            <p:nvSpPr>
              <p:cNvPr id="8819" name="Google Shape;8819;p58"/>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0" name="Google Shape;8820;p58"/>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821" name="Google Shape;8821;p58"/>
            <p:cNvGrpSpPr/>
            <p:nvPr/>
          </p:nvGrpSpPr>
          <p:grpSpPr>
            <a:xfrm>
              <a:off x="3734138" y="2467358"/>
              <a:ext cx="219781" cy="333527"/>
              <a:chOff x="3734138" y="2467358"/>
              <a:chExt cx="219781" cy="333527"/>
            </a:xfrm>
          </p:grpSpPr>
          <p:sp>
            <p:nvSpPr>
              <p:cNvPr id="8822" name="Google Shape;8822;p58"/>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3" name="Google Shape;8823;p58"/>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824" name="Google Shape;8824;p58"/>
            <p:cNvGrpSpPr/>
            <p:nvPr/>
          </p:nvGrpSpPr>
          <p:grpSpPr>
            <a:xfrm>
              <a:off x="3787560" y="2288011"/>
              <a:ext cx="314661" cy="219781"/>
              <a:chOff x="3787560" y="2288011"/>
              <a:chExt cx="314661" cy="219781"/>
            </a:xfrm>
          </p:grpSpPr>
          <p:sp>
            <p:nvSpPr>
              <p:cNvPr id="8825" name="Google Shape;8825;p58"/>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6" name="Google Shape;8826;p58"/>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827" name="Google Shape;8827;p58"/>
            <p:cNvGrpSpPr/>
            <p:nvPr/>
          </p:nvGrpSpPr>
          <p:grpSpPr>
            <a:xfrm>
              <a:off x="3637290" y="2057650"/>
              <a:ext cx="219781" cy="335485"/>
              <a:chOff x="3637290" y="2057650"/>
              <a:chExt cx="219781" cy="335485"/>
            </a:xfrm>
          </p:grpSpPr>
          <p:sp>
            <p:nvSpPr>
              <p:cNvPr id="8828" name="Google Shape;8828;p58"/>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829" name="Google Shape;8829;p58"/>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830" name="Google Shape;8830;p58"/>
          <p:cNvGrpSpPr/>
          <p:nvPr/>
        </p:nvGrpSpPr>
        <p:grpSpPr>
          <a:xfrm>
            <a:off x="4899249" y="1859290"/>
            <a:ext cx="710255" cy="710092"/>
            <a:chOff x="5007123" y="2079403"/>
            <a:chExt cx="687698" cy="687541"/>
          </a:xfrm>
        </p:grpSpPr>
        <p:sp>
          <p:nvSpPr>
            <p:cNvPr id="8831" name="Google Shape;8831;p58"/>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8"/>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58"/>
          <p:cNvGrpSpPr/>
          <p:nvPr/>
        </p:nvGrpSpPr>
        <p:grpSpPr>
          <a:xfrm>
            <a:off x="5708687" y="1853796"/>
            <a:ext cx="721079" cy="721079"/>
            <a:chOff x="5797446" y="2063053"/>
            <a:chExt cx="698179" cy="698179"/>
          </a:xfrm>
        </p:grpSpPr>
        <p:sp>
          <p:nvSpPr>
            <p:cNvPr id="8836" name="Google Shape;8836;p58"/>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8"/>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8"/>
          <p:cNvGrpSpPr/>
          <p:nvPr/>
        </p:nvGrpSpPr>
        <p:grpSpPr>
          <a:xfrm>
            <a:off x="8153834" y="3499401"/>
            <a:ext cx="280576" cy="673160"/>
            <a:chOff x="8075075" y="3754290"/>
            <a:chExt cx="255604" cy="613190"/>
          </a:xfrm>
        </p:grpSpPr>
        <p:grpSp>
          <p:nvGrpSpPr>
            <p:cNvPr id="8841" name="Google Shape;8841;p58"/>
            <p:cNvGrpSpPr/>
            <p:nvPr/>
          </p:nvGrpSpPr>
          <p:grpSpPr>
            <a:xfrm>
              <a:off x="8075075" y="3754290"/>
              <a:ext cx="255604" cy="613190"/>
              <a:chOff x="8075075" y="3754290"/>
              <a:chExt cx="255604" cy="613190"/>
            </a:xfrm>
          </p:grpSpPr>
          <p:sp>
            <p:nvSpPr>
              <p:cNvPr id="8842" name="Google Shape;8842;p58"/>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58"/>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58"/>
          <p:cNvGrpSpPr/>
          <p:nvPr/>
        </p:nvGrpSpPr>
        <p:grpSpPr>
          <a:xfrm>
            <a:off x="5270892" y="3488198"/>
            <a:ext cx="470352" cy="683745"/>
            <a:chOff x="1697726" y="3244179"/>
            <a:chExt cx="788124" cy="1146069"/>
          </a:xfrm>
        </p:grpSpPr>
        <p:sp>
          <p:nvSpPr>
            <p:cNvPr id="8846" name="Google Shape;8846;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8" name="Google Shape;8848;p58"/>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9" name="Google Shape;8849;p58"/>
          <p:cNvGrpSpPr/>
          <p:nvPr/>
        </p:nvGrpSpPr>
        <p:grpSpPr>
          <a:xfrm>
            <a:off x="5892043" y="3499400"/>
            <a:ext cx="293891" cy="293845"/>
            <a:chOff x="6134814" y="3754290"/>
            <a:chExt cx="293891" cy="293845"/>
          </a:xfrm>
        </p:grpSpPr>
        <p:sp>
          <p:nvSpPr>
            <p:cNvPr id="8850" name="Google Shape;8850;p5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58"/>
          <p:cNvGrpSpPr/>
          <p:nvPr/>
        </p:nvGrpSpPr>
        <p:grpSpPr>
          <a:xfrm>
            <a:off x="5892043" y="3878071"/>
            <a:ext cx="293891" cy="293891"/>
            <a:chOff x="6134814" y="4086186"/>
            <a:chExt cx="293891" cy="293891"/>
          </a:xfrm>
        </p:grpSpPr>
        <p:sp>
          <p:nvSpPr>
            <p:cNvPr id="8853" name="Google Shape;8853;p5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5" name="Google Shape;8855;p58"/>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58"/>
          <p:cNvGrpSpPr/>
          <p:nvPr/>
        </p:nvGrpSpPr>
        <p:grpSpPr>
          <a:xfrm>
            <a:off x="7817018" y="2706764"/>
            <a:ext cx="622883" cy="621944"/>
            <a:chOff x="1187048" y="238125"/>
            <a:chExt cx="5256397" cy="5248476"/>
          </a:xfrm>
        </p:grpSpPr>
        <p:sp>
          <p:nvSpPr>
            <p:cNvPr id="8858" name="Google Shape;8858;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58"/>
          <p:cNvGrpSpPr/>
          <p:nvPr/>
        </p:nvGrpSpPr>
        <p:grpSpPr>
          <a:xfrm>
            <a:off x="2274123" y="2716372"/>
            <a:ext cx="1310987" cy="612407"/>
            <a:chOff x="238125" y="1188750"/>
            <a:chExt cx="7140450" cy="3335550"/>
          </a:xfrm>
        </p:grpSpPr>
        <p:sp>
          <p:nvSpPr>
            <p:cNvPr id="8863" name="Google Shape;8863;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58"/>
          <p:cNvGrpSpPr/>
          <p:nvPr/>
        </p:nvGrpSpPr>
        <p:grpSpPr>
          <a:xfrm>
            <a:off x="6599995" y="2706927"/>
            <a:ext cx="1110299" cy="621702"/>
            <a:chOff x="238125" y="1335475"/>
            <a:chExt cx="5418735" cy="3034175"/>
          </a:xfrm>
        </p:grpSpPr>
        <p:sp>
          <p:nvSpPr>
            <p:cNvPr id="8869" name="Google Shape;8869;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58"/>
          <p:cNvGrpSpPr/>
          <p:nvPr/>
        </p:nvGrpSpPr>
        <p:grpSpPr>
          <a:xfrm>
            <a:off x="5416490" y="2703824"/>
            <a:ext cx="1076781" cy="624726"/>
            <a:chOff x="5357937" y="2910889"/>
            <a:chExt cx="1100103" cy="638322"/>
          </a:xfrm>
        </p:grpSpPr>
        <p:grpSp>
          <p:nvGrpSpPr>
            <p:cNvPr id="8873" name="Google Shape;8873;p58"/>
            <p:cNvGrpSpPr/>
            <p:nvPr/>
          </p:nvGrpSpPr>
          <p:grpSpPr>
            <a:xfrm>
              <a:off x="5929791" y="3263088"/>
              <a:ext cx="528250" cy="286122"/>
              <a:chOff x="5929791" y="3263088"/>
              <a:chExt cx="528250" cy="286122"/>
            </a:xfrm>
          </p:grpSpPr>
          <p:sp>
            <p:nvSpPr>
              <p:cNvPr id="8874" name="Google Shape;8874;p58"/>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75" name="Google Shape;8875;p58"/>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76" name="Google Shape;8876;p58"/>
            <p:cNvGrpSpPr/>
            <p:nvPr/>
          </p:nvGrpSpPr>
          <p:grpSpPr>
            <a:xfrm>
              <a:off x="5357937" y="3263089"/>
              <a:ext cx="529488" cy="286122"/>
              <a:chOff x="5357937" y="3263089"/>
              <a:chExt cx="529488" cy="286122"/>
            </a:xfrm>
          </p:grpSpPr>
          <p:sp>
            <p:nvSpPr>
              <p:cNvPr id="8877" name="Google Shape;8877;p58"/>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78" name="Google Shape;8878;p58"/>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79" name="Google Shape;8879;p58"/>
            <p:cNvGrpSpPr/>
            <p:nvPr/>
          </p:nvGrpSpPr>
          <p:grpSpPr>
            <a:xfrm>
              <a:off x="5550335" y="2910889"/>
              <a:ext cx="523962" cy="611903"/>
              <a:chOff x="5550335" y="2910889"/>
              <a:chExt cx="523962" cy="611903"/>
            </a:xfrm>
          </p:grpSpPr>
          <p:sp>
            <p:nvSpPr>
              <p:cNvPr id="8880" name="Google Shape;8880;p58"/>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1" name="Google Shape;8881;p58"/>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82" name="Google Shape;8882;p58"/>
            <p:cNvGrpSpPr/>
            <p:nvPr/>
          </p:nvGrpSpPr>
          <p:grpSpPr>
            <a:xfrm>
              <a:off x="5743962" y="2919100"/>
              <a:ext cx="624099" cy="286122"/>
              <a:chOff x="5743962" y="2919100"/>
              <a:chExt cx="624099" cy="286122"/>
            </a:xfrm>
          </p:grpSpPr>
          <p:sp>
            <p:nvSpPr>
              <p:cNvPr id="8883" name="Google Shape;8883;p58"/>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4" name="Google Shape;8884;p58"/>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885" name="Google Shape;8885;p58"/>
          <p:cNvGrpSpPr/>
          <p:nvPr/>
        </p:nvGrpSpPr>
        <p:grpSpPr>
          <a:xfrm>
            <a:off x="7568868" y="1854536"/>
            <a:ext cx="874976" cy="719600"/>
            <a:chOff x="7608988" y="2093194"/>
            <a:chExt cx="817276" cy="672147"/>
          </a:xfrm>
        </p:grpSpPr>
        <p:cxnSp>
          <p:nvCxnSpPr>
            <p:cNvPr id="8886" name="Google Shape;8886;p5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7" name="Google Shape;8887;p5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8" name="Google Shape;8888;p5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9" name="Google Shape;8889;p5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90" name="Google Shape;8890;p5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891" name="Google Shape;8891;p5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892" name="Google Shape;8892;p58"/>
            <p:cNvGrpSpPr/>
            <p:nvPr/>
          </p:nvGrpSpPr>
          <p:grpSpPr>
            <a:xfrm>
              <a:off x="7721175" y="2093194"/>
              <a:ext cx="599587" cy="623846"/>
              <a:chOff x="7721175" y="2093194"/>
              <a:chExt cx="599587" cy="623846"/>
            </a:xfrm>
          </p:grpSpPr>
          <p:grpSp>
            <p:nvGrpSpPr>
              <p:cNvPr id="8893" name="Google Shape;8893;p58"/>
              <p:cNvGrpSpPr/>
              <p:nvPr/>
            </p:nvGrpSpPr>
            <p:grpSpPr>
              <a:xfrm>
                <a:off x="7721175" y="2093194"/>
                <a:ext cx="291605" cy="623846"/>
                <a:chOff x="9405575" y="2061418"/>
                <a:chExt cx="291605" cy="623846"/>
              </a:xfrm>
            </p:grpSpPr>
            <p:sp>
              <p:nvSpPr>
                <p:cNvPr id="8894" name="Google Shape;8894;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58"/>
              <p:cNvGrpSpPr/>
              <p:nvPr/>
            </p:nvGrpSpPr>
            <p:grpSpPr>
              <a:xfrm flipH="1">
                <a:off x="8029157" y="2093194"/>
                <a:ext cx="291605" cy="623846"/>
                <a:chOff x="9405575" y="2061418"/>
                <a:chExt cx="291605" cy="623846"/>
              </a:xfrm>
            </p:grpSpPr>
            <p:sp>
              <p:nvSpPr>
                <p:cNvPr id="8902" name="Google Shape;8902;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09" name="Google Shape;8909;p58"/>
          <p:cNvGrpSpPr/>
          <p:nvPr/>
        </p:nvGrpSpPr>
        <p:grpSpPr>
          <a:xfrm>
            <a:off x="4013304" y="970938"/>
            <a:ext cx="712557" cy="785901"/>
            <a:chOff x="4206459" y="1191441"/>
            <a:chExt cx="712557" cy="785901"/>
          </a:xfrm>
        </p:grpSpPr>
        <p:sp>
          <p:nvSpPr>
            <p:cNvPr id="8910" name="Google Shape;8910;p5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4" name="Google Shape;8914;p58"/>
            <p:cNvGrpSpPr/>
            <p:nvPr/>
          </p:nvGrpSpPr>
          <p:grpSpPr>
            <a:xfrm>
              <a:off x="4644280" y="1290523"/>
              <a:ext cx="143716" cy="29463"/>
              <a:chOff x="4644280" y="1290523"/>
              <a:chExt cx="143716" cy="29463"/>
            </a:xfrm>
          </p:grpSpPr>
          <p:sp>
            <p:nvSpPr>
              <p:cNvPr id="8915" name="Google Shape;8915;p5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58"/>
            <p:cNvGrpSpPr/>
            <p:nvPr/>
          </p:nvGrpSpPr>
          <p:grpSpPr>
            <a:xfrm>
              <a:off x="4356567" y="1191441"/>
              <a:ext cx="143690" cy="29488"/>
              <a:chOff x="4356567" y="1191441"/>
              <a:chExt cx="143690" cy="29488"/>
            </a:xfrm>
          </p:grpSpPr>
          <p:sp>
            <p:nvSpPr>
              <p:cNvPr id="8920" name="Google Shape;8920;p5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8"/>
            <p:cNvGrpSpPr/>
            <p:nvPr/>
          </p:nvGrpSpPr>
          <p:grpSpPr>
            <a:xfrm>
              <a:off x="4339009" y="1863727"/>
              <a:ext cx="143703" cy="29476"/>
              <a:chOff x="4339009" y="1863727"/>
              <a:chExt cx="143703" cy="29476"/>
            </a:xfrm>
          </p:grpSpPr>
          <p:sp>
            <p:nvSpPr>
              <p:cNvPr id="8925" name="Google Shape;8925;p5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58"/>
            <p:cNvGrpSpPr/>
            <p:nvPr/>
          </p:nvGrpSpPr>
          <p:grpSpPr>
            <a:xfrm>
              <a:off x="4206459" y="1607315"/>
              <a:ext cx="29539" cy="142899"/>
              <a:chOff x="4206459" y="1607315"/>
              <a:chExt cx="29539" cy="142899"/>
            </a:xfrm>
          </p:grpSpPr>
          <p:sp>
            <p:nvSpPr>
              <p:cNvPr id="8930" name="Google Shape;8930;p5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4" name="Google Shape;8934;p5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8" name="Google Shape;8938;p58"/>
            <p:cNvGrpSpPr/>
            <p:nvPr/>
          </p:nvGrpSpPr>
          <p:grpSpPr>
            <a:xfrm>
              <a:off x="4889463" y="1423737"/>
              <a:ext cx="29552" cy="142899"/>
              <a:chOff x="4889463" y="1423737"/>
              <a:chExt cx="29552" cy="142899"/>
            </a:xfrm>
          </p:grpSpPr>
          <p:sp>
            <p:nvSpPr>
              <p:cNvPr id="8939" name="Google Shape;8939;p5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58"/>
            <p:cNvGrpSpPr/>
            <p:nvPr/>
          </p:nvGrpSpPr>
          <p:grpSpPr>
            <a:xfrm>
              <a:off x="4771663" y="1876896"/>
              <a:ext cx="108651" cy="100447"/>
              <a:chOff x="4771663" y="1876896"/>
              <a:chExt cx="108651" cy="100447"/>
            </a:xfrm>
          </p:grpSpPr>
          <p:sp>
            <p:nvSpPr>
              <p:cNvPr id="8944" name="Google Shape;8944;p5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8" name="Google Shape;8948;p58"/>
          <p:cNvGrpSpPr/>
          <p:nvPr/>
        </p:nvGrpSpPr>
        <p:grpSpPr>
          <a:xfrm>
            <a:off x="4008780" y="1854161"/>
            <a:ext cx="791287" cy="720350"/>
            <a:chOff x="267375" y="1071875"/>
            <a:chExt cx="470500" cy="428550"/>
          </a:xfrm>
        </p:grpSpPr>
        <p:sp>
          <p:nvSpPr>
            <p:cNvPr id="8949" name="Google Shape;8949;p5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58"/>
          <p:cNvGrpSpPr/>
          <p:nvPr/>
        </p:nvGrpSpPr>
        <p:grpSpPr>
          <a:xfrm>
            <a:off x="709275" y="3498791"/>
            <a:ext cx="1408444" cy="673166"/>
            <a:chOff x="712664" y="3693287"/>
            <a:chExt cx="1460738" cy="698160"/>
          </a:xfrm>
        </p:grpSpPr>
        <p:grpSp>
          <p:nvGrpSpPr>
            <p:cNvPr id="8958" name="Google Shape;8958;p58"/>
            <p:cNvGrpSpPr/>
            <p:nvPr/>
          </p:nvGrpSpPr>
          <p:grpSpPr>
            <a:xfrm>
              <a:off x="1380079" y="4133090"/>
              <a:ext cx="234048" cy="258099"/>
              <a:chOff x="1380079" y="4133090"/>
              <a:chExt cx="234048" cy="258099"/>
            </a:xfrm>
          </p:grpSpPr>
          <p:sp>
            <p:nvSpPr>
              <p:cNvPr id="8959" name="Google Shape;8959;p5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8"/>
            <p:cNvGrpSpPr/>
            <p:nvPr/>
          </p:nvGrpSpPr>
          <p:grpSpPr>
            <a:xfrm>
              <a:off x="884610" y="3864082"/>
              <a:ext cx="1118583" cy="527293"/>
              <a:chOff x="890961" y="3865463"/>
              <a:chExt cx="1115237" cy="525715"/>
            </a:xfrm>
          </p:grpSpPr>
          <p:sp>
            <p:nvSpPr>
              <p:cNvPr id="8963" name="Google Shape;8963;p58"/>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8"/>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8"/>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58"/>
            <p:cNvGrpSpPr/>
            <p:nvPr/>
          </p:nvGrpSpPr>
          <p:grpSpPr>
            <a:xfrm>
              <a:off x="712664" y="3693287"/>
              <a:ext cx="1460738" cy="698160"/>
              <a:chOff x="712664" y="3693025"/>
              <a:chExt cx="1460738" cy="698160"/>
            </a:xfrm>
          </p:grpSpPr>
          <p:sp>
            <p:nvSpPr>
              <p:cNvPr id="8967" name="Google Shape;8967;p5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3" name="Google Shape;8973;p58"/>
          <p:cNvGrpSpPr/>
          <p:nvPr/>
        </p:nvGrpSpPr>
        <p:grpSpPr>
          <a:xfrm>
            <a:off x="3146990" y="970938"/>
            <a:ext cx="795485" cy="738831"/>
            <a:chOff x="3348603" y="1236445"/>
            <a:chExt cx="749256" cy="695894"/>
          </a:xfrm>
        </p:grpSpPr>
        <p:grpSp>
          <p:nvGrpSpPr>
            <p:cNvPr id="8974" name="Google Shape;8974;p58"/>
            <p:cNvGrpSpPr/>
            <p:nvPr/>
          </p:nvGrpSpPr>
          <p:grpSpPr>
            <a:xfrm>
              <a:off x="3583779" y="1236445"/>
              <a:ext cx="293795" cy="285811"/>
              <a:chOff x="3750225" y="1774000"/>
              <a:chExt cx="149575" cy="145525"/>
            </a:xfrm>
          </p:grpSpPr>
          <p:sp>
            <p:nvSpPr>
              <p:cNvPr id="8975" name="Google Shape;8975;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58"/>
            <p:cNvGrpSpPr/>
            <p:nvPr/>
          </p:nvGrpSpPr>
          <p:grpSpPr>
            <a:xfrm>
              <a:off x="3775534" y="1462599"/>
              <a:ext cx="322325" cy="285958"/>
              <a:chOff x="3847850" y="1889150"/>
              <a:chExt cx="164100" cy="145600"/>
            </a:xfrm>
          </p:grpSpPr>
          <p:sp>
            <p:nvSpPr>
              <p:cNvPr id="8978" name="Google Shape;8978;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8"/>
            <p:cNvGrpSpPr/>
            <p:nvPr/>
          </p:nvGrpSpPr>
          <p:grpSpPr>
            <a:xfrm>
              <a:off x="3545329" y="1646528"/>
              <a:ext cx="293746" cy="285811"/>
              <a:chOff x="3730650" y="1982800"/>
              <a:chExt cx="149550" cy="145525"/>
            </a:xfrm>
          </p:grpSpPr>
          <p:sp>
            <p:nvSpPr>
              <p:cNvPr id="8981" name="Google Shape;8981;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58"/>
            <p:cNvGrpSpPr/>
            <p:nvPr/>
          </p:nvGrpSpPr>
          <p:grpSpPr>
            <a:xfrm>
              <a:off x="3348603" y="1415046"/>
              <a:ext cx="294384" cy="284387"/>
              <a:chOff x="3630494" y="1864938"/>
              <a:chExt cx="149875" cy="144800"/>
            </a:xfrm>
          </p:grpSpPr>
          <p:sp>
            <p:nvSpPr>
              <p:cNvPr id="8984" name="Google Shape;8984;p5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6" name="Google Shape;8986;p58"/>
          <p:cNvGrpSpPr/>
          <p:nvPr/>
        </p:nvGrpSpPr>
        <p:grpSpPr>
          <a:xfrm>
            <a:off x="2268517" y="3493834"/>
            <a:ext cx="1324924" cy="678123"/>
            <a:chOff x="2413923" y="3711366"/>
            <a:chExt cx="1374117" cy="703301"/>
          </a:xfrm>
        </p:grpSpPr>
        <p:grpSp>
          <p:nvGrpSpPr>
            <p:cNvPr id="8987" name="Google Shape;8987;p58"/>
            <p:cNvGrpSpPr/>
            <p:nvPr/>
          </p:nvGrpSpPr>
          <p:grpSpPr>
            <a:xfrm>
              <a:off x="2413923" y="3711366"/>
              <a:ext cx="1374117" cy="703301"/>
              <a:chOff x="2413923" y="3711366"/>
              <a:chExt cx="1374117" cy="703301"/>
            </a:xfrm>
          </p:grpSpPr>
          <p:sp>
            <p:nvSpPr>
              <p:cNvPr id="8988" name="Google Shape;8988;p58"/>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9" name="Google Shape;8989;p58"/>
              <p:cNvGrpSpPr/>
              <p:nvPr/>
            </p:nvGrpSpPr>
            <p:grpSpPr>
              <a:xfrm>
                <a:off x="2600284" y="3808654"/>
                <a:ext cx="234394" cy="137897"/>
                <a:chOff x="2600284" y="3808654"/>
                <a:chExt cx="234394" cy="137897"/>
              </a:xfrm>
            </p:grpSpPr>
            <p:sp>
              <p:nvSpPr>
                <p:cNvPr id="8990" name="Google Shape;8990;p58"/>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1" name="Google Shape;8991;p5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2" name="Google Shape;8992;p58"/>
              <p:cNvGrpSpPr/>
              <p:nvPr/>
            </p:nvGrpSpPr>
            <p:grpSpPr>
              <a:xfrm>
                <a:off x="3359659" y="3805664"/>
                <a:ext cx="232294" cy="140888"/>
                <a:chOff x="3359659" y="3805664"/>
                <a:chExt cx="232294" cy="140888"/>
              </a:xfrm>
            </p:grpSpPr>
            <p:sp>
              <p:nvSpPr>
                <p:cNvPr id="8993" name="Google Shape;8993;p58"/>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4" name="Google Shape;8994;p5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5" name="Google Shape;8995;p58"/>
              <p:cNvGrpSpPr/>
              <p:nvPr/>
            </p:nvGrpSpPr>
            <p:grpSpPr>
              <a:xfrm>
                <a:off x="3067316" y="3711366"/>
                <a:ext cx="66788" cy="166697"/>
                <a:chOff x="3067316" y="3711366"/>
                <a:chExt cx="66788" cy="166697"/>
              </a:xfrm>
            </p:grpSpPr>
            <p:sp>
              <p:nvSpPr>
                <p:cNvPr id="8996" name="Google Shape;8996;p58"/>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7" name="Google Shape;8997;p5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8" name="Google Shape;8998;p58"/>
              <p:cNvGrpSpPr/>
              <p:nvPr/>
            </p:nvGrpSpPr>
            <p:grpSpPr>
              <a:xfrm>
                <a:off x="2413923" y="4058666"/>
                <a:ext cx="224007" cy="66788"/>
                <a:chOff x="2413923" y="4058666"/>
                <a:chExt cx="224007" cy="66788"/>
              </a:xfrm>
            </p:grpSpPr>
            <p:sp>
              <p:nvSpPr>
                <p:cNvPr id="8999" name="Google Shape;8999;p58"/>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0" name="Google Shape;9000;p5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01" name="Google Shape;9001;p58"/>
              <p:cNvGrpSpPr/>
              <p:nvPr/>
            </p:nvGrpSpPr>
            <p:grpSpPr>
              <a:xfrm>
                <a:off x="3564643" y="4058666"/>
                <a:ext cx="223397" cy="66788"/>
                <a:chOff x="3564643" y="4058666"/>
                <a:chExt cx="223397" cy="66788"/>
              </a:xfrm>
            </p:grpSpPr>
            <p:sp>
              <p:nvSpPr>
                <p:cNvPr id="9002" name="Google Shape;9002;p58"/>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3" name="Google Shape;9003;p5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004" name="Google Shape;9004;p58"/>
            <p:cNvGrpSpPr/>
            <p:nvPr/>
          </p:nvGrpSpPr>
          <p:grpSpPr>
            <a:xfrm>
              <a:off x="2633353" y="3965763"/>
              <a:ext cx="934017" cy="445681"/>
              <a:chOff x="2633353" y="3965763"/>
              <a:chExt cx="934017" cy="445681"/>
            </a:xfrm>
          </p:grpSpPr>
          <p:sp>
            <p:nvSpPr>
              <p:cNvPr id="9005" name="Google Shape;9005;p58"/>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8"/>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7" name="Google Shape;9007;p58"/>
          <p:cNvGrpSpPr/>
          <p:nvPr/>
        </p:nvGrpSpPr>
        <p:grpSpPr>
          <a:xfrm>
            <a:off x="6392789" y="1044382"/>
            <a:ext cx="1131087" cy="587383"/>
            <a:chOff x="238125" y="999450"/>
            <a:chExt cx="7140700" cy="3708225"/>
          </a:xfrm>
        </p:grpSpPr>
        <p:sp>
          <p:nvSpPr>
            <p:cNvPr id="9008" name="Google Shape;9008;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58"/>
          <p:cNvGrpSpPr/>
          <p:nvPr/>
        </p:nvGrpSpPr>
        <p:grpSpPr>
          <a:xfrm>
            <a:off x="3744240" y="3493876"/>
            <a:ext cx="1375854" cy="678131"/>
            <a:chOff x="3913765" y="3641905"/>
            <a:chExt cx="1522805" cy="750560"/>
          </a:xfrm>
        </p:grpSpPr>
        <p:grpSp>
          <p:nvGrpSpPr>
            <p:cNvPr id="9018" name="Google Shape;9018;p58"/>
            <p:cNvGrpSpPr/>
            <p:nvPr/>
          </p:nvGrpSpPr>
          <p:grpSpPr>
            <a:xfrm>
              <a:off x="3913765" y="3997002"/>
              <a:ext cx="1522805" cy="395463"/>
              <a:chOff x="3913765" y="3997002"/>
              <a:chExt cx="1522805" cy="395463"/>
            </a:xfrm>
          </p:grpSpPr>
          <p:grpSp>
            <p:nvGrpSpPr>
              <p:cNvPr id="9019" name="Google Shape;9019;p58"/>
              <p:cNvGrpSpPr/>
              <p:nvPr/>
            </p:nvGrpSpPr>
            <p:grpSpPr>
              <a:xfrm>
                <a:off x="3913765" y="4138659"/>
                <a:ext cx="507602" cy="253806"/>
                <a:chOff x="3913765" y="4138659"/>
                <a:chExt cx="507602" cy="253806"/>
              </a:xfrm>
            </p:grpSpPr>
            <p:sp>
              <p:nvSpPr>
                <p:cNvPr id="9020" name="Google Shape;9020;p5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022" name="Google Shape;9022;p58"/>
              <p:cNvGrpSpPr/>
              <p:nvPr/>
            </p:nvGrpSpPr>
            <p:grpSpPr>
              <a:xfrm>
                <a:off x="4421361" y="3997002"/>
                <a:ext cx="507618" cy="395463"/>
                <a:chOff x="4421361" y="3997002"/>
                <a:chExt cx="507618" cy="395463"/>
              </a:xfrm>
            </p:grpSpPr>
            <p:sp>
              <p:nvSpPr>
                <p:cNvPr id="9023" name="Google Shape;9023;p5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58"/>
              <p:cNvGrpSpPr/>
              <p:nvPr/>
            </p:nvGrpSpPr>
            <p:grpSpPr>
              <a:xfrm>
                <a:off x="4928973" y="4189418"/>
                <a:ext cx="507596" cy="203047"/>
                <a:chOff x="4928973" y="4189418"/>
                <a:chExt cx="507596" cy="203047"/>
              </a:xfrm>
            </p:grpSpPr>
            <p:sp>
              <p:nvSpPr>
                <p:cNvPr id="9026" name="Google Shape;9026;p5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8" name="Google Shape;9028;p58"/>
            <p:cNvGrpSpPr/>
            <p:nvPr/>
          </p:nvGrpSpPr>
          <p:grpSpPr>
            <a:xfrm>
              <a:off x="4482186" y="3641905"/>
              <a:ext cx="397605" cy="349784"/>
              <a:chOff x="2906375" y="1159725"/>
              <a:chExt cx="1860575" cy="1636800"/>
            </a:xfrm>
          </p:grpSpPr>
          <p:sp>
            <p:nvSpPr>
              <p:cNvPr id="9029" name="Google Shape;9029;p5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3" name="Google Shape;9033;p58"/>
          <p:cNvGrpSpPr/>
          <p:nvPr/>
        </p:nvGrpSpPr>
        <p:grpSpPr>
          <a:xfrm>
            <a:off x="6528949" y="1853803"/>
            <a:ext cx="940737" cy="721067"/>
            <a:chOff x="6599718" y="2068734"/>
            <a:chExt cx="940737" cy="721067"/>
          </a:xfrm>
        </p:grpSpPr>
        <p:sp>
          <p:nvSpPr>
            <p:cNvPr id="9034" name="Google Shape;9034;p5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0" name="Google Shape;9040;p58"/>
            <p:cNvGrpSpPr/>
            <p:nvPr/>
          </p:nvGrpSpPr>
          <p:grpSpPr>
            <a:xfrm>
              <a:off x="6836957" y="2068734"/>
              <a:ext cx="461892" cy="721067"/>
              <a:chOff x="6836957" y="2068734"/>
              <a:chExt cx="461892" cy="721067"/>
            </a:xfrm>
          </p:grpSpPr>
          <p:sp>
            <p:nvSpPr>
              <p:cNvPr id="9041" name="Google Shape;9041;p5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7" name="Google Shape;9047;p58"/>
              <p:cNvGrpSpPr/>
              <p:nvPr/>
            </p:nvGrpSpPr>
            <p:grpSpPr>
              <a:xfrm>
                <a:off x="6836957" y="2068734"/>
                <a:ext cx="461892" cy="721067"/>
                <a:chOff x="6836957" y="2068734"/>
                <a:chExt cx="461892" cy="721067"/>
              </a:xfrm>
            </p:grpSpPr>
            <p:sp>
              <p:nvSpPr>
                <p:cNvPr id="9048" name="Google Shape;9048;p5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55" name="Google Shape;9055;p58"/>
          <p:cNvGrpSpPr/>
          <p:nvPr/>
        </p:nvGrpSpPr>
        <p:grpSpPr>
          <a:xfrm>
            <a:off x="2412267" y="1858149"/>
            <a:ext cx="712577" cy="712374"/>
            <a:chOff x="2559249" y="2069323"/>
            <a:chExt cx="685566" cy="685634"/>
          </a:xfrm>
        </p:grpSpPr>
        <p:sp>
          <p:nvSpPr>
            <p:cNvPr id="9056" name="Google Shape;9056;p5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58"/>
          <p:cNvGrpSpPr/>
          <p:nvPr/>
        </p:nvGrpSpPr>
        <p:grpSpPr>
          <a:xfrm>
            <a:off x="7594705" y="970938"/>
            <a:ext cx="845645" cy="711911"/>
            <a:chOff x="951975" y="315800"/>
            <a:chExt cx="5860325" cy="4933550"/>
          </a:xfrm>
        </p:grpSpPr>
        <p:sp>
          <p:nvSpPr>
            <p:cNvPr id="9070" name="Google Shape;9070;p5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58"/>
          <p:cNvGrpSpPr/>
          <p:nvPr/>
        </p:nvGrpSpPr>
        <p:grpSpPr>
          <a:xfrm>
            <a:off x="3691834" y="2707047"/>
            <a:ext cx="1617932" cy="621701"/>
            <a:chOff x="3862800" y="3038525"/>
            <a:chExt cx="1329006" cy="510680"/>
          </a:xfrm>
        </p:grpSpPr>
        <p:sp>
          <p:nvSpPr>
            <p:cNvPr id="9079" name="Google Shape;9079;p5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1" name="Google Shape;9081;p58"/>
            <p:cNvGrpSpPr/>
            <p:nvPr/>
          </p:nvGrpSpPr>
          <p:grpSpPr>
            <a:xfrm>
              <a:off x="3967075" y="3040337"/>
              <a:ext cx="1019927" cy="402126"/>
              <a:chOff x="3967075" y="3040337"/>
              <a:chExt cx="1019927" cy="402126"/>
            </a:xfrm>
          </p:grpSpPr>
          <p:sp>
            <p:nvSpPr>
              <p:cNvPr id="9082" name="Google Shape;9082;p5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58"/>
            <p:cNvGrpSpPr/>
            <p:nvPr/>
          </p:nvGrpSpPr>
          <p:grpSpPr>
            <a:xfrm>
              <a:off x="4186700" y="3040337"/>
              <a:ext cx="390475" cy="183289"/>
              <a:chOff x="4186700" y="3040337"/>
              <a:chExt cx="390475" cy="183289"/>
            </a:xfrm>
          </p:grpSpPr>
          <p:sp>
            <p:nvSpPr>
              <p:cNvPr id="9085" name="Google Shape;9085;p5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58"/>
            <p:cNvGrpSpPr/>
            <p:nvPr/>
          </p:nvGrpSpPr>
          <p:grpSpPr>
            <a:xfrm>
              <a:off x="4073727" y="3040337"/>
              <a:ext cx="697794" cy="296263"/>
              <a:chOff x="4073727" y="3040337"/>
              <a:chExt cx="697794" cy="296263"/>
            </a:xfrm>
          </p:grpSpPr>
          <p:sp>
            <p:nvSpPr>
              <p:cNvPr id="9088" name="Google Shape;9088;p5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58"/>
            <p:cNvGrpSpPr/>
            <p:nvPr/>
          </p:nvGrpSpPr>
          <p:grpSpPr>
            <a:xfrm>
              <a:off x="3862800" y="3038525"/>
              <a:ext cx="1329006" cy="510680"/>
              <a:chOff x="3862800" y="3038525"/>
              <a:chExt cx="1329006" cy="510680"/>
            </a:xfrm>
          </p:grpSpPr>
          <p:sp>
            <p:nvSpPr>
              <p:cNvPr id="9091" name="Google Shape;9091;p58"/>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3" name="Google Shape;9093;p58"/>
          <p:cNvGrpSpPr/>
          <p:nvPr/>
        </p:nvGrpSpPr>
        <p:grpSpPr>
          <a:xfrm>
            <a:off x="700156" y="970938"/>
            <a:ext cx="883205" cy="775176"/>
            <a:chOff x="649648" y="271400"/>
            <a:chExt cx="6215377" cy="5455143"/>
          </a:xfrm>
        </p:grpSpPr>
        <p:sp>
          <p:nvSpPr>
            <p:cNvPr id="9094" name="Google Shape;9094;p5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58"/>
          <p:cNvGrpSpPr/>
          <p:nvPr/>
        </p:nvGrpSpPr>
        <p:grpSpPr>
          <a:xfrm>
            <a:off x="2308457" y="970938"/>
            <a:ext cx="767704" cy="815489"/>
            <a:chOff x="2499700" y="1135950"/>
            <a:chExt cx="732402" cy="777990"/>
          </a:xfrm>
        </p:grpSpPr>
        <p:grpSp>
          <p:nvGrpSpPr>
            <p:cNvPr id="9107" name="Google Shape;9107;p58"/>
            <p:cNvGrpSpPr/>
            <p:nvPr/>
          </p:nvGrpSpPr>
          <p:grpSpPr>
            <a:xfrm>
              <a:off x="2499700" y="1135950"/>
              <a:ext cx="732402" cy="694705"/>
              <a:chOff x="2499700" y="1135950"/>
              <a:chExt cx="732402" cy="694705"/>
            </a:xfrm>
          </p:grpSpPr>
          <p:sp>
            <p:nvSpPr>
              <p:cNvPr id="9108" name="Google Shape;9108;p5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58"/>
            <p:cNvGrpSpPr/>
            <p:nvPr/>
          </p:nvGrpSpPr>
          <p:grpSpPr>
            <a:xfrm>
              <a:off x="2517909" y="1188726"/>
              <a:ext cx="702702" cy="725214"/>
              <a:chOff x="2517909" y="1188726"/>
              <a:chExt cx="702702" cy="725214"/>
            </a:xfrm>
          </p:grpSpPr>
          <p:sp>
            <p:nvSpPr>
              <p:cNvPr id="9136" name="Google Shape;9136;p5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41" name="Google Shape;9141;p58"/>
          <p:cNvGrpSpPr/>
          <p:nvPr/>
        </p:nvGrpSpPr>
        <p:grpSpPr>
          <a:xfrm>
            <a:off x="1654189" y="970938"/>
            <a:ext cx="583439" cy="870229"/>
            <a:chOff x="1716825" y="1121550"/>
            <a:chExt cx="622800" cy="928938"/>
          </a:xfrm>
        </p:grpSpPr>
        <p:grpSp>
          <p:nvGrpSpPr>
            <p:cNvPr id="9142" name="Google Shape;9142;p58"/>
            <p:cNvGrpSpPr/>
            <p:nvPr/>
          </p:nvGrpSpPr>
          <p:grpSpPr>
            <a:xfrm>
              <a:off x="1716825" y="1121550"/>
              <a:ext cx="622800" cy="928938"/>
              <a:chOff x="1716825" y="1121550"/>
              <a:chExt cx="622800" cy="928938"/>
            </a:xfrm>
          </p:grpSpPr>
          <p:cxnSp>
            <p:nvCxnSpPr>
              <p:cNvPr id="9143" name="Google Shape;9143;p5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144" name="Google Shape;9144;p5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58"/>
            <p:cNvGrpSpPr/>
            <p:nvPr/>
          </p:nvGrpSpPr>
          <p:grpSpPr>
            <a:xfrm>
              <a:off x="1768050" y="1172775"/>
              <a:ext cx="520200" cy="832000"/>
              <a:chOff x="1768050" y="1172775"/>
              <a:chExt cx="520200" cy="832000"/>
            </a:xfrm>
          </p:grpSpPr>
          <p:cxnSp>
            <p:nvCxnSpPr>
              <p:cNvPr id="9146" name="Google Shape;9146;p5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147" name="Google Shape;9147;p5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58"/>
            <p:cNvGrpSpPr/>
            <p:nvPr/>
          </p:nvGrpSpPr>
          <p:grpSpPr>
            <a:xfrm>
              <a:off x="1820100" y="1225475"/>
              <a:ext cx="416400" cy="729575"/>
              <a:chOff x="1820100" y="1225475"/>
              <a:chExt cx="416400" cy="729575"/>
            </a:xfrm>
          </p:grpSpPr>
          <p:cxnSp>
            <p:nvCxnSpPr>
              <p:cNvPr id="9149" name="Google Shape;9149;p5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150" name="Google Shape;9150;p5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58"/>
            <p:cNvGrpSpPr/>
            <p:nvPr/>
          </p:nvGrpSpPr>
          <p:grpSpPr>
            <a:xfrm>
              <a:off x="1874250" y="1278825"/>
              <a:ext cx="308100" cy="605275"/>
              <a:chOff x="1874250" y="1278825"/>
              <a:chExt cx="308100" cy="605275"/>
            </a:xfrm>
          </p:grpSpPr>
          <p:cxnSp>
            <p:nvCxnSpPr>
              <p:cNvPr id="9152" name="Google Shape;9152;p5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153" name="Google Shape;9153;p5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4" name="Google Shape;9154;p5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58"/>
          <p:cNvGrpSpPr/>
          <p:nvPr/>
        </p:nvGrpSpPr>
        <p:grpSpPr>
          <a:xfrm>
            <a:off x="1574012" y="1857260"/>
            <a:ext cx="739072" cy="714152"/>
            <a:chOff x="4334725" y="1355875"/>
            <a:chExt cx="3106650" cy="3001900"/>
          </a:xfrm>
        </p:grpSpPr>
        <p:grpSp>
          <p:nvGrpSpPr>
            <p:cNvPr id="9156" name="Google Shape;9156;p58"/>
            <p:cNvGrpSpPr/>
            <p:nvPr/>
          </p:nvGrpSpPr>
          <p:grpSpPr>
            <a:xfrm>
              <a:off x="4516050" y="1724875"/>
              <a:ext cx="2693725" cy="2632900"/>
              <a:chOff x="4516050" y="1724875"/>
              <a:chExt cx="2693725" cy="2632900"/>
            </a:xfrm>
          </p:grpSpPr>
          <p:sp>
            <p:nvSpPr>
              <p:cNvPr id="9157" name="Google Shape;9157;p5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8"/>
            <p:cNvGrpSpPr/>
            <p:nvPr/>
          </p:nvGrpSpPr>
          <p:grpSpPr>
            <a:xfrm>
              <a:off x="4334725" y="1355875"/>
              <a:ext cx="3106650" cy="2709650"/>
              <a:chOff x="4334725" y="1355875"/>
              <a:chExt cx="3106650" cy="2709650"/>
            </a:xfrm>
          </p:grpSpPr>
          <p:sp>
            <p:nvSpPr>
              <p:cNvPr id="9161" name="Google Shape;9161;p5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4" name="Google Shape;9164;p58"/>
          <p:cNvGrpSpPr/>
          <p:nvPr/>
        </p:nvGrpSpPr>
        <p:grpSpPr>
          <a:xfrm>
            <a:off x="7690961" y="3488031"/>
            <a:ext cx="312074" cy="684173"/>
            <a:chOff x="7645573" y="3754300"/>
            <a:chExt cx="293855" cy="644170"/>
          </a:xfrm>
        </p:grpSpPr>
        <p:sp>
          <p:nvSpPr>
            <p:cNvPr id="9165" name="Google Shape;9165;p5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58"/>
          <p:cNvGrpSpPr/>
          <p:nvPr/>
        </p:nvGrpSpPr>
        <p:grpSpPr>
          <a:xfrm>
            <a:off x="5612949" y="970938"/>
            <a:ext cx="709011" cy="739359"/>
            <a:chOff x="5830645" y="1256617"/>
            <a:chExt cx="530340" cy="553040"/>
          </a:xfrm>
        </p:grpSpPr>
        <p:grpSp>
          <p:nvGrpSpPr>
            <p:cNvPr id="9168" name="Google Shape;9168;p58"/>
            <p:cNvGrpSpPr/>
            <p:nvPr/>
          </p:nvGrpSpPr>
          <p:grpSpPr>
            <a:xfrm>
              <a:off x="5830645" y="1256617"/>
              <a:ext cx="259743" cy="269909"/>
              <a:chOff x="5830645" y="1256617"/>
              <a:chExt cx="259743" cy="269909"/>
            </a:xfrm>
          </p:grpSpPr>
          <p:sp>
            <p:nvSpPr>
              <p:cNvPr id="9169" name="Google Shape;9169;p5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58"/>
            <p:cNvGrpSpPr/>
            <p:nvPr/>
          </p:nvGrpSpPr>
          <p:grpSpPr>
            <a:xfrm>
              <a:off x="6101293" y="1256617"/>
              <a:ext cx="259692" cy="269909"/>
              <a:chOff x="6101293" y="1256617"/>
              <a:chExt cx="259692" cy="269909"/>
            </a:xfrm>
          </p:grpSpPr>
          <p:sp>
            <p:nvSpPr>
              <p:cNvPr id="9172" name="Google Shape;9172;p5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58"/>
            <p:cNvGrpSpPr/>
            <p:nvPr/>
          </p:nvGrpSpPr>
          <p:grpSpPr>
            <a:xfrm>
              <a:off x="5830645" y="1539749"/>
              <a:ext cx="259692" cy="269909"/>
              <a:chOff x="5830645" y="1539749"/>
              <a:chExt cx="259692" cy="269909"/>
            </a:xfrm>
          </p:grpSpPr>
          <p:sp>
            <p:nvSpPr>
              <p:cNvPr id="9175" name="Google Shape;9175;p5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8"/>
            <p:cNvGrpSpPr/>
            <p:nvPr/>
          </p:nvGrpSpPr>
          <p:grpSpPr>
            <a:xfrm>
              <a:off x="6101293" y="1539749"/>
              <a:ext cx="259692" cy="269909"/>
              <a:chOff x="6101293" y="1539749"/>
              <a:chExt cx="259692" cy="269909"/>
            </a:xfrm>
          </p:grpSpPr>
          <p:sp>
            <p:nvSpPr>
              <p:cNvPr id="9178" name="Google Shape;9178;p5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0" name="Google Shape;9180;p5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58"/>
          <p:cNvGrpSpPr/>
          <p:nvPr/>
        </p:nvGrpSpPr>
        <p:grpSpPr>
          <a:xfrm>
            <a:off x="714444" y="2707054"/>
            <a:ext cx="1452955" cy="621360"/>
            <a:chOff x="732422" y="2990152"/>
            <a:chExt cx="1337773" cy="572102"/>
          </a:xfrm>
        </p:grpSpPr>
        <p:sp>
          <p:nvSpPr>
            <p:cNvPr id="9182" name="Google Shape;9182;p5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191"/>
        <p:cNvGrpSpPr/>
        <p:nvPr/>
      </p:nvGrpSpPr>
      <p:grpSpPr>
        <a:xfrm>
          <a:off x="0" y="0"/>
          <a:ext cx="0" cy="0"/>
          <a:chOff x="0" y="0"/>
          <a:chExt cx="0" cy="0"/>
        </a:xfrm>
      </p:grpSpPr>
      <p:grpSp>
        <p:nvGrpSpPr>
          <p:cNvPr id="9192" name="Google Shape;9192;p59"/>
          <p:cNvGrpSpPr/>
          <p:nvPr/>
        </p:nvGrpSpPr>
        <p:grpSpPr>
          <a:xfrm>
            <a:off x="708579" y="965872"/>
            <a:ext cx="1636188" cy="1526215"/>
            <a:chOff x="729238" y="1179665"/>
            <a:chExt cx="1636188" cy="1526215"/>
          </a:xfrm>
        </p:grpSpPr>
        <p:grpSp>
          <p:nvGrpSpPr>
            <p:cNvPr id="9193" name="Google Shape;9193;p59"/>
            <p:cNvGrpSpPr/>
            <p:nvPr/>
          </p:nvGrpSpPr>
          <p:grpSpPr>
            <a:xfrm>
              <a:off x="729238" y="1179665"/>
              <a:ext cx="80771" cy="1526215"/>
              <a:chOff x="729238" y="1179665"/>
              <a:chExt cx="80771" cy="1526215"/>
            </a:xfrm>
          </p:grpSpPr>
          <p:sp>
            <p:nvSpPr>
              <p:cNvPr id="9194" name="Google Shape;9194;p59"/>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9"/>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9"/>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9"/>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9"/>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9"/>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9"/>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9"/>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9"/>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59"/>
            <p:cNvGrpSpPr/>
            <p:nvPr/>
          </p:nvGrpSpPr>
          <p:grpSpPr>
            <a:xfrm>
              <a:off x="903098" y="1179665"/>
              <a:ext cx="80771" cy="1526215"/>
              <a:chOff x="903098" y="1179665"/>
              <a:chExt cx="80771" cy="1526215"/>
            </a:xfrm>
          </p:grpSpPr>
          <p:sp>
            <p:nvSpPr>
              <p:cNvPr id="9205" name="Google Shape;9205;p59"/>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9"/>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9"/>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9"/>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9"/>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9"/>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9"/>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9"/>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9"/>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9"/>
            <p:cNvGrpSpPr/>
            <p:nvPr/>
          </p:nvGrpSpPr>
          <p:grpSpPr>
            <a:xfrm>
              <a:off x="1076958" y="1179665"/>
              <a:ext cx="80771" cy="1526215"/>
              <a:chOff x="1076958" y="1179665"/>
              <a:chExt cx="80771" cy="1526215"/>
            </a:xfrm>
          </p:grpSpPr>
          <p:sp>
            <p:nvSpPr>
              <p:cNvPr id="9216" name="Google Shape;9216;p59"/>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9"/>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9"/>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9"/>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9"/>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9"/>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9"/>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9"/>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9"/>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59"/>
            <p:cNvGrpSpPr/>
            <p:nvPr/>
          </p:nvGrpSpPr>
          <p:grpSpPr>
            <a:xfrm>
              <a:off x="1247707" y="1179665"/>
              <a:ext cx="80771" cy="1526215"/>
              <a:chOff x="1247707" y="1179665"/>
              <a:chExt cx="80771" cy="1526215"/>
            </a:xfrm>
          </p:grpSpPr>
          <p:sp>
            <p:nvSpPr>
              <p:cNvPr id="9227" name="Google Shape;9227;p59"/>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9"/>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9"/>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9"/>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9"/>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9"/>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9"/>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9"/>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9"/>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59"/>
            <p:cNvGrpSpPr/>
            <p:nvPr/>
          </p:nvGrpSpPr>
          <p:grpSpPr>
            <a:xfrm>
              <a:off x="1421567" y="1179665"/>
              <a:ext cx="80771" cy="1526215"/>
              <a:chOff x="1421567" y="1179665"/>
              <a:chExt cx="80771" cy="1526215"/>
            </a:xfrm>
          </p:grpSpPr>
          <p:sp>
            <p:nvSpPr>
              <p:cNvPr id="9238" name="Google Shape;9238;p59"/>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9"/>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9"/>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9"/>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9"/>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9"/>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59"/>
            <p:cNvGrpSpPr/>
            <p:nvPr/>
          </p:nvGrpSpPr>
          <p:grpSpPr>
            <a:xfrm>
              <a:off x="1592327" y="1179665"/>
              <a:ext cx="80771" cy="1526215"/>
              <a:chOff x="1592327" y="1179665"/>
              <a:chExt cx="80771" cy="1526215"/>
            </a:xfrm>
          </p:grpSpPr>
          <p:sp>
            <p:nvSpPr>
              <p:cNvPr id="9249" name="Google Shape;9249;p59"/>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9"/>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9"/>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9"/>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9"/>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9"/>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9"/>
            <p:cNvGrpSpPr/>
            <p:nvPr/>
          </p:nvGrpSpPr>
          <p:grpSpPr>
            <a:xfrm>
              <a:off x="1766187" y="1179665"/>
              <a:ext cx="80771" cy="1526215"/>
              <a:chOff x="1766187" y="1179665"/>
              <a:chExt cx="80771" cy="1526215"/>
            </a:xfrm>
          </p:grpSpPr>
          <p:sp>
            <p:nvSpPr>
              <p:cNvPr id="9260" name="Google Shape;9260;p59"/>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9"/>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9"/>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9"/>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9"/>
            <p:cNvGrpSpPr/>
            <p:nvPr/>
          </p:nvGrpSpPr>
          <p:grpSpPr>
            <a:xfrm>
              <a:off x="1936935" y="1179665"/>
              <a:ext cx="80771" cy="1526215"/>
              <a:chOff x="1936935" y="1179665"/>
              <a:chExt cx="80771" cy="1526215"/>
            </a:xfrm>
          </p:grpSpPr>
          <p:sp>
            <p:nvSpPr>
              <p:cNvPr id="9271" name="Google Shape;9271;p59"/>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9"/>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9"/>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9"/>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9"/>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9"/>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9"/>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9"/>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9"/>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9"/>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59"/>
            <p:cNvGrpSpPr/>
            <p:nvPr/>
          </p:nvGrpSpPr>
          <p:grpSpPr>
            <a:xfrm>
              <a:off x="2110795" y="1179665"/>
              <a:ext cx="80771" cy="1526215"/>
              <a:chOff x="2110795" y="1179665"/>
              <a:chExt cx="80771" cy="1526215"/>
            </a:xfrm>
          </p:grpSpPr>
          <p:sp>
            <p:nvSpPr>
              <p:cNvPr id="9282" name="Google Shape;9282;p59"/>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9"/>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9"/>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9"/>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9"/>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59"/>
            <p:cNvGrpSpPr/>
            <p:nvPr/>
          </p:nvGrpSpPr>
          <p:grpSpPr>
            <a:xfrm>
              <a:off x="2284655" y="1179665"/>
              <a:ext cx="80771" cy="1526215"/>
              <a:chOff x="2284655" y="1179665"/>
              <a:chExt cx="80771" cy="1526215"/>
            </a:xfrm>
          </p:grpSpPr>
          <p:sp>
            <p:nvSpPr>
              <p:cNvPr id="9293" name="Google Shape;9293;p59"/>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9"/>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9"/>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9"/>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9"/>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3" name="Google Shape;9303;p59"/>
          <p:cNvGrpSpPr/>
          <p:nvPr/>
        </p:nvGrpSpPr>
        <p:grpSpPr>
          <a:xfrm>
            <a:off x="2603245" y="985011"/>
            <a:ext cx="1364147" cy="1102032"/>
            <a:chOff x="2623904" y="1198803"/>
            <a:chExt cx="1364147" cy="1102032"/>
          </a:xfrm>
        </p:grpSpPr>
        <p:grpSp>
          <p:nvGrpSpPr>
            <p:cNvPr id="9304" name="Google Shape;9304;p59"/>
            <p:cNvGrpSpPr/>
            <p:nvPr/>
          </p:nvGrpSpPr>
          <p:grpSpPr>
            <a:xfrm>
              <a:off x="2623907" y="1198803"/>
              <a:ext cx="1364144" cy="272899"/>
              <a:chOff x="2623907" y="1198803"/>
              <a:chExt cx="1364144" cy="272899"/>
            </a:xfrm>
          </p:grpSpPr>
          <p:sp>
            <p:nvSpPr>
              <p:cNvPr id="9305" name="Google Shape;9305;p59"/>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9"/>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9"/>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9"/>
            <p:cNvGrpSpPr/>
            <p:nvPr/>
          </p:nvGrpSpPr>
          <p:grpSpPr>
            <a:xfrm>
              <a:off x="2623904" y="1476964"/>
              <a:ext cx="1364144" cy="272899"/>
              <a:chOff x="2623904" y="1476964"/>
              <a:chExt cx="1364144" cy="272899"/>
            </a:xfrm>
          </p:grpSpPr>
          <p:sp>
            <p:nvSpPr>
              <p:cNvPr id="9311" name="Google Shape;9311;p59"/>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9"/>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9"/>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9"/>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59"/>
            <p:cNvGrpSpPr/>
            <p:nvPr/>
          </p:nvGrpSpPr>
          <p:grpSpPr>
            <a:xfrm>
              <a:off x="2623907" y="1749775"/>
              <a:ext cx="1364144" cy="272899"/>
              <a:chOff x="2623907" y="1749775"/>
              <a:chExt cx="1364144" cy="272899"/>
            </a:xfrm>
          </p:grpSpPr>
          <p:sp>
            <p:nvSpPr>
              <p:cNvPr id="9317" name="Google Shape;9317;p59"/>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9"/>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9"/>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9"/>
            <p:cNvGrpSpPr/>
            <p:nvPr/>
          </p:nvGrpSpPr>
          <p:grpSpPr>
            <a:xfrm>
              <a:off x="2623904" y="2027936"/>
              <a:ext cx="1364144" cy="272899"/>
              <a:chOff x="2623904" y="2027936"/>
              <a:chExt cx="1364144" cy="272899"/>
            </a:xfrm>
          </p:grpSpPr>
          <p:sp>
            <p:nvSpPr>
              <p:cNvPr id="9323" name="Google Shape;9323;p59"/>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9"/>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9"/>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9"/>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9"/>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8" name="Google Shape;9328;p59"/>
          <p:cNvGrpSpPr/>
          <p:nvPr/>
        </p:nvGrpSpPr>
        <p:grpSpPr>
          <a:xfrm>
            <a:off x="2592706" y="2444193"/>
            <a:ext cx="1387541" cy="159124"/>
            <a:chOff x="3200660" y="2180272"/>
            <a:chExt cx="2563824" cy="378237"/>
          </a:xfrm>
        </p:grpSpPr>
        <p:sp>
          <p:nvSpPr>
            <p:cNvPr id="9329" name="Google Shape;9329;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59"/>
          <p:cNvGrpSpPr/>
          <p:nvPr/>
        </p:nvGrpSpPr>
        <p:grpSpPr>
          <a:xfrm>
            <a:off x="2589231" y="2722018"/>
            <a:ext cx="1390502" cy="159625"/>
            <a:chOff x="3530150" y="2790075"/>
            <a:chExt cx="1962600" cy="225300"/>
          </a:xfrm>
        </p:grpSpPr>
        <p:sp>
          <p:nvSpPr>
            <p:cNvPr id="9348" name="Google Shape;9348;p5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59"/>
          <p:cNvGrpSpPr/>
          <p:nvPr/>
        </p:nvGrpSpPr>
        <p:grpSpPr>
          <a:xfrm>
            <a:off x="2589884" y="3000344"/>
            <a:ext cx="1411629" cy="153761"/>
            <a:chOff x="3558802" y="4011427"/>
            <a:chExt cx="1866000" cy="111300"/>
          </a:xfrm>
        </p:grpSpPr>
        <p:sp>
          <p:nvSpPr>
            <p:cNvPr id="9351" name="Google Shape;9351;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59"/>
          <p:cNvGrpSpPr/>
          <p:nvPr/>
        </p:nvGrpSpPr>
        <p:grpSpPr>
          <a:xfrm>
            <a:off x="2589576" y="2205744"/>
            <a:ext cx="1383503" cy="119749"/>
            <a:chOff x="3465975" y="2270276"/>
            <a:chExt cx="1986364" cy="171929"/>
          </a:xfrm>
        </p:grpSpPr>
        <p:sp>
          <p:nvSpPr>
            <p:cNvPr id="9354" name="Google Shape;9354;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59"/>
          <p:cNvGrpSpPr/>
          <p:nvPr/>
        </p:nvGrpSpPr>
        <p:grpSpPr>
          <a:xfrm>
            <a:off x="2600584" y="3569394"/>
            <a:ext cx="1369531" cy="195460"/>
            <a:chOff x="723300" y="4253549"/>
            <a:chExt cx="2276482" cy="324900"/>
          </a:xfrm>
        </p:grpSpPr>
        <p:sp>
          <p:nvSpPr>
            <p:cNvPr id="9363" name="Google Shape;9363;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59"/>
          <p:cNvGrpSpPr/>
          <p:nvPr/>
        </p:nvGrpSpPr>
        <p:grpSpPr>
          <a:xfrm>
            <a:off x="2590145" y="3270574"/>
            <a:ext cx="1389066" cy="180119"/>
            <a:chOff x="705948" y="3788465"/>
            <a:chExt cx="2308953" cy="299400"/>
          </a:xfrm>
        </p:grpSpPr>
        <p:sp>
          <p:nvSpPr>
            <p:cNvPr id="9369" name="Google Shape;9369;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59"/>
          <p:cNvGrpSpPr/>
          <p:nvPr/>
        </p:nvGrpSpPr>
        <p:grpSpPr>
          <a:xfrm>
            <a:off x="2638082" y="3883554"/>
            <a:ext cx="1304609" cy="294074"/>
            <a:chOff x="2658741" y="4097347"/>
            <a:chExt cx="1304609" cy="294074"/>
          </a:xfrm>
        </p:grpSpPr>
        <p:grpSp>
          <p:nvGrpSpPr>
            <p:cNvPr id="9375" name="Google Shape;9375;p59"/>
            <p:cNvGrpSpPr/>
            <p:nvPr/>
          </p:nvGrpSpPr>
          <p:grpSpPr>
            <a:xfrm>
              <a:off x="2658741" y="4097347"/>
              <a:ext cx="118572" cy="294074"/>
              <a:chOff x="3343310" y="4475555"/>
              <a:chExt cx="127717" cy="316753"/>
            </a:xfrm>
          </p:grpSpPr>
          <p:sp>
            <p:nvSpPr>
              <p:cNvPr id="9376" name="Google Shape;9376;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59"/>
            <p:cNvGrpSpPr/>
            <p:nvPr/>
          </p:nvGrpSpPr>
          <p:grpSpPr>
            <a:xfrm>
              <a:off x="3815519" y="4098388"/>
              <a:ext cx="147831" cy="291991"/>
              <a:chOff x="3527539" y="4476677"/>
              <a:chExt cx="159232" cy="314510"/>
            </a:xfrm>
          </p:grpSpPr>
          <p:sp>
            <p:nvSpPr>
              <p:cNvPr id="9379" name="Google Shape;9379;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59"/>
            <p:cNvGrpSpPr/>
            <p:nvPr/>
          </p:nvGrpSpPr>
          <p:grpSpPr>
            <a:xfrm>
              <a:off x="3511696" y="4098388"/>
              <a:ext cx="147831" cy="291991"/>
              <a:chOff x="3527539" y="4476677"/>
              <a:chExt cx="159232" cy="314510"/>
            </a:xfrm>
          </p:grpSpPr>
          <p:sp>
            <p:nvSpPr>
              <p:cNvPr id="9382" name="Google Shape;9382;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59"/>
            <p:cNvGrpSpPr/>
            <p:nvPr/>
          </p:nvGrpSpPr>
          <p:grpSpPr>
            <a:xfrm>
              <a:off x="3207874" y="4098388"/>
              <a:ext cx="147831" cy="291991"/>
              <a:chOff x="3527539" y="4476677"/>
              <a:chExt cx="159232" cy="314510"/>
            </a:xfrm>
          </p:grpSpPr>
          <p:sp>
            <p:nvSpPr>
              <p:cNvPr id="9385" name="Google Shape;9385;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59"/>
            <p:cNvGrpSpPr/>
            <p:nvPr/>
          </p:nvGrpSpPr>
          <p:grpSpPr>
            <a:xfrm>
              <a:off x="2933305" y="4097347"/>
              <a:ext cx="118572" cy="294074"/>
              <a:chOff x="3343310" y="4475555"/>
              <a:chExt cx="127717" cy="316753"/>
            </a:xfrm>
          </p:grpSpPr>
          <p:sp>
            <p:nvSpPr>
              <p:cNvPr id="9388" name="Google Shape;9388;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0" name="Google Shape;9390;p59"/>
          <p:cNvGrpSpPr/>
          <p:nvPr/>
        </p:nvGrpSpPr>
        <p:grpSpPr>
          <a:xfrm>
            <a:off x="4256912" y="1866676"/>
            <a:ext cx="1433821" cy="191501"/>
            <a:chOff x="4273350" y="2080469"/>
            <a:chExt cx="1433821" cy="191501"/>
          </a:xfrm>
        </p:grpSpPr>
        <p:grpSp>
          <p:nvGrpSpPr>
            <p:cNvPr id="9391" name="Google Shape;9391;p59"/>
            <p:cNvGrpSpPr/>
            <p:nvPr/>
          </p:nvGrpSpPr>
          <p:grpSpPr>
            <a:xfrm>
              <a:off x="4273350" y="2080469"/>
              <a:ext cx="1433821" cy="0"/>
              <a:chOff x="5224975" y="2962250"/>
              <a:chExt cx="1544400" cy="0"/>
            </a:xfrm>
          </p:grpSpPr>
          <p:cxnSp>
            <p:nvCxnSpPr>
              <p:cNvPr id="9392" name="Google Shape;9392;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93" name="Google Shape;9393;p5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394" name="Google Shape;9394;p59"/>
            <p:cNvGrpSpPr/>
            <p:nvPr/>
          </p:nvGrpSpPr>
          <p:grpSpPr>
            <a:xfrm>
              <a:off x="4273350" y="2271969"/>
              <a:ext cx="1433821" cy="0"/>
              <a:chOff x="5224975" y="2962250"/>
              <a:chExt cx="1544400" cy="0"/>
            </a:xfrm>
          </p:grpSpPr>
          <p:cxnSp>
            <p:nvCxnSpPr>
              <p:cNvPr id="9395" name="Google Shape;9395;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96" name="Google Shape;9396;p5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397" name="Google Shape;9397;p59"/>
          <p:cNvGrpSpPr/>
          <p:nvPr/>
        </p:nvGrpSpPr>
        <p:grpSpPr>
          <a:xfrm>
            <a:off x="4258467" y="969244"/>
            <a:ext cx="1430711" cy="743389"/>
            <a:chOff x="5159450" y="1919950"/>
            <a:chExt cx="1541050" cy="862500"/>
          </a:xfrm>
        </p:grpSpPr>
        <p:sp>
          <p:nvSpPr>
            <p:cNvPr id="9398" name="Google Shape;9398;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399" name="Google Shape;9399;p59"/>
            <p:cNvGrpSpPr/>
            <p:nvPr/>
          </p:nvGrpSpPr>
          <p:grpSpPr>
            <a:xfrm>
              <a:off x="5159450" y="1919950"/>
              <a:ext cx="1541050" cy="862500"/>
              <a:chOff x="5159450" y="1919950"/>
              <a:chExt cx="1541050" cy="862500"/>
            </a:xfrm>
          </p:grpSpPr>
          <p:cxnSp>
            <p:nvCxnSpPr>
              <p:cNvPr id="9400" name="Google Shape;9400;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01" name="Google Shape;9401;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02" name="Google Shape;9402;p59"/>
          <p:cNvGrpSpPr/>
          <p:nvPr/>
        </p:nvGrpSpPr>
        <p:grpSpPr>
          <a:xfrm>
            <a:off x="4248581" y="2192571"/>
            <a:ext cx="1450484" cy="1052087"/>
            <a:chOff x="5230575" y="1554475"/>
            <a:chExt cx="2137150" cy="1550150"/>
          </a:xfrm>
        </p:grpSpPr>
        <p:sp>
          <p:nvSpPr>
            <p:cNvPr id="9403" name="Google Shape;9403;p5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59"/>
          <p:cNvGrpSpPr/>
          <p:nvPr/>
        </p:nvGrpSpPr>
        <p:grpSpPr>
          <a:xfrm rot="10800000">
            <a:off x="4265131" y="3284761"/>
            <a:ext cx="1417383" cy="887946"/>
            <a:chOff x="5645403" y="2920021"/>
            <a:chExt cx="2650800" cy="2180614"/>
          </a:xfrm>
        </p:grpSpPr>
        <p:sp>
          <p:nvSpPr>
            <p:cNvPr id="9417" name="Google Shape;9417;p5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8" name="Google Shape;9418;p59"/>
            <p:cNvCxnSpPr>
              <a:stCxn id="941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419" name="Google Shape;9419;p5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0" name="Google Shape;9420;p59"/>
            <p:cNvCxnSpPr>
              <a:endCxn id="9419"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421" name="Google Shape;9421;p5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2" name="Google Shape;9422;p59"/>
            <p:cNvCxnSpPr>
              <a:stCxn id="9421"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423" name="Google Shape;9423;p5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4" name="Google Shape;9424;p59"/>
            <p:cNvCxnSpPr>
              <a:endCxn id="942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425" name="Google Shape;9425;p59"/>
          <p:cNvGrpSpPr/>
          <p:nvPr/>
        </p:nvGrpSpPr>
        <p:grpSpPr>
          <a:xfrm>
            <a:off x="7365491" y="2188116"/>
            <a:ext cx="1071743" cy="1021579"/>
            <a:chOff x="7189833" y="2022667"/>
            <a:chExt cx="1251159" cy="1192597"/>
          </a:xfrm>
        </p:grpSpPr>
        <p:sp>
          <p:nvSpPr>
            <p:cNvPr id="9426" name="Google Shape;9426;p5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9"/>
          <p:cNvGrpSpPr/>
          <p:nvPr/>
        </p:nvGrpSpPr>
        <p:grpSpPr>
          <a:xfrm>
            <a:off x="706762" y="2614523"/>
            <a:ext cx="1695374" cy="1560837"/>
            <a:chOff x="727421" y="2828315"/>
            <a:chExt cx="1695374" cy="1560837"/>
          </a:xfrm>
        </p:grpSpPr>
        <p:grpSp>
          <p:nvGrpSpPr>
            <p:cNvPr id="9431" name="Google Shape;9431;p59"/>
            <p:cNvGrpSpPr/>
            <p:nvPr/>
          </p:nvGrpSpPr>
          <p:grpSpPr>
            <a:xfrm>
              <a:off x="819108" y="2882501"/>
              <a:ext cx="103104" cy="1426186"/>
              <a:chOff x="4674013" y="3100904"/>
              <a:chExt cx="122758" cy="1698043"/>
            </a:xfrm>
          </p:grpSpPr>
          <p:sp>
            <p:nvSpPr>
              <p:cNvPr id="9432" name="Google Shape;9432;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59"/>
            <p:cNvGrpSpPr/>
            <p:nvPr/>
          </p:nvGrpSpPr>
          <p:grpSpPr>
            <a:xfrm>
              <a:off x="1062475" y="2882501"/>
              <a:ext cx="103104" cy="1426186"/>
              <a:chOff x="4940438" y="3100904"/>
              <a:chExt cx="122758" cy="1698043"/>
            </a:xfrm>
          </p:grpSpPr>
          <p:sp>
            <p:nvSpPr>
              <p:cNvPr id="9440" name="Google Shape;9440;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59"/>
            <p:cNvGrpSpPr/>
            <p:nvPr/>
          </p:nvGrpSpPr>
          <p:grpSpPr>
            <a:xfrm>
              <a:off x="1299324" y="2882501"/>
              <a:ext cx="103104" cy="1426186"/>
              <a:chOff x="5206863" y="3100904"/>
              <a:chExt cx="122758" cy="1698043"/>
            </a:xfrm>
          </p:grpSpPr>
          <p:sp>
            <p:nvSpPr>
              <p:cNvPr id="9448" name="Google Shape;9448;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59"/>
            <p:cNvGrpSpPr/>
            <p:nvPr/>
          </p:nvGrpSpPr>
          <p:grpSpPr>
            <a:xfrm>
              <a:off x="1786057" y="2882501"/>
              <a:ext cx="103104" cy="1426186"/>
              <a:chOff x="6006138" y="3143629"/>
              <a:chExt cx="122758" cy="1698043"/>
            </a:xfrm>
          </p:grpSpPr>
          <p:sp>
            <p:nvSpPr>
              <p:cNvPr id="9456" name="Google Shape;9456;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59"/>
            <p:cNvGrpSpPr/>
            <p:nvPr/>
          </p:nvGrpSpPr>
          <p:grpSpPr>
            <a:xfrm>
              <a:off x="2029422" y="2882501"/>
              <a:ext cx="103104" cy="1426186"/>
              <a:chOff x="6805413" y="3100904"/>
              <a:chExt cx="122758" cy="1698043"/>
            </a:xfrm>
          </p:grpSpPr>
          <p:sp>
            <p:nvSpPr>
              <p:cNvPr id="9464" name="Google Shape;9464;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59"/>
            <p:cNvGrpSpPr/>
            <p:nvPr/>
          </p:nvGrpSpPr>
          <p:grpSpPr>
            <a:xfrm>
              <a:off x="727421" y="2828315"/>
              <a:ext cx="1695374" cy="1560837"/>
              <a:chOff x="734799" y="2782450"/>
              <a:chExt cx="1571100" cy="1577400"/>
            </a:xfrm>
          </p:grpSpPr>
          <p:cxnSp>
            <p:nvCxnSpPr>
              <p:cNvPr id="9472" name="Google Shape;9472;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73" name="Google Shape;9473;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74" name="Google Shape;9474;p59"/>
            <p:cNvGrpSpPr/>
            <p:nvPr/>
          </p:nvGrpSpPr>
          <p:grpSpPr>
            <a:xfrm>
              <a:off x="2272795" y="2882501"/>
              <a:ext cx="103104" cy="1426186"/>
              <a:chOff x="5206863" y="3100904"/>
              <a:chExt cx="122758" cy="1698043"/>
            </a:xfrm>
          </p:grpSpPr>
          <p:sp>
            <p:nvSpPr>
              <p:cNvPr id="9475" name="Google Shape;9475;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59"/>
            <p:cNvGrpSpPr/>
            <p:nvPr/>
          </p:nvGrpSpPr>
          <p:grpSpPr>
            <a:xfrm>
              <a:off x="1542694" y="2882501"/>
              <a:ext cx="103104" cy="1426186"/>
              <a:chOff x="6006138" y="3143629"/>
              <a:chExt cx="122758" cy="1698043"/>
            </a:xfrm>
          </p:grpSpPr>
          <p:sp>
            <p:nvSpPr>
              <p:cNvPr id="9483" name="Google Shape;9483;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0" name="Google Shape;9490;p59"/>
          <p:cNvGrpSpPr/>
          <p:nvPr/>
        </p:nvGrpSpPr>
        <p:grpSpPr>
          <a:xfrm>
            <a:off x="5915341" y="2192094"/>
            <a:ext cx="1248543" cy="1025319"/>
            <a:chOff x="5183758" y="1210600"/>
            <a:chExt cx="3605380" cy="2960783"/>
          </a:xfrm>
        </p:grpSpPr>
        <p:sp>
          <p:nvSpPr>
            <p:cNvPr id="9491" name="Google Shape;9491;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5" name="Google Shape;9495;p5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496" name="Google Shape;9496;p5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497" name="Google Shape;9497;p5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498" name="Google Shape;9498;p5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499" name="Google Shape;9499;p5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9"/>
          <p:cNvGrpSpPr/>
          <p:nvPr/>
        </p:nvGrpSpPr>
        <p:grpSpPr>
          <a:xfrm>
            <a:off x="5772403" y="3330411"/>
            <a:ext cx="2664831" cy="843440"/>
            <a:chOff x="5916567" y="1099697"/>
            <a:chExt cx="2556683" cy="809211"/>
          </a:xfrm>
        </p:grpSpPr>
        <p:sp>
          <p:nvSpPr>
            <p:cNvPr id="9501" name="Google Shape;9501;p5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59"/>
          <p:cNvGrpSpPr/>
          <p:nvPr/>
        </p:nvGrpSpPr>
        <p:grpSpPr>
          <a:xfrm>
            <a:off x="5879943" y="979270"/>
            <a:ext cx="1299869" cy="1023338"/>
            <a:chOff x="5900602" y="1193063"/>
            <a:chExt cx="1299869" cy="1023338"/>
          </a:xfrm>
        </p:grpSpPr>
        <p:grpSp>
          <p:nvGrpSpPr>
            <p:cNvPr id="9510" name="Google Shape;9510;p59"/>
            <p:cNvGrpSpPr/>
            <p:nvPr/>
          </p:nvGrpSpPr>
          <p:grpSpPr>
            <a:xfrm>
              <a:off x="6743564" y="1193063"/>
              <a:ext cx="456907" cy="700379"/>
              <a:chOff x="6743564" y="1193063"/>
              <a:chExt cx="456907" cy="700379"/>
            </a:xfrm>
          </p:grpSpPr>
          <p:grpSp>
            <p:nvGrpSpPr>
              <p:cNvPr id="9511" name="Google Shape;9511;p59"/>
              <p:cNvGrpSpPr/>
              <p:nvPr/>
            </p:nvGrpSpPr>
            <p:grpSpPr>
              <a:xfrm>
                <a:off x="6743564" y="1690724"/>
                <a:ext cx="214416" cy="202717"/>
                <a:chOff x="6743564" y="1690724"/>
                <a:chExt cx="214416" cy="202717"/>
              </a:xfrm>
            </p:grpSpPr>
            <p:sp>
              <p:nvSpPr>
                <p:cNvPr id="9512" name="Google Shape;9512;p59"/>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9"/>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59"/>
              <p:cNvGrpSpPr/>
              <p:nvPr/>
            </p:nvGrpSpPr>
            <p:grpSpPr>
              <a:xfrm>
                <a:off x="6915505" y="1193063"/>
                <a:ext cx="284966" cy="589637"/>
                <a:chOff x="6915505" y="1193063"/>
                <a:chExt cx="284966" cy="589637"/>
              </a:xfrm>
            </p:grpSpPr>
            <p:sp>
              <p:nvSpPr>
                <p:cNvPr id="9515" name="Google Shape;9515;p59"/>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6" name="Google Shape;9516;p5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517" name="Google Shape;9517;p59"/>
            <p:cNvGrpSpPr/>
            <p:nvPr/>
          </p:nvGrpSpPr>
          <p:grpSpPr>
            <a:xfrm>
              <a:off x="6520337" y="1193063"/>
              <a:ext cx="341833" cy="801589"/>
              <a:chOff x="6520337" y="1193063"/>
              <a:chExt cx="341833" cy="801589"/>
            </a:xfrm>
          </p:grpSpPr>
          <p:grpSp>
            <p:nvGrpSpPr>
              <p:cNvPr id="9518" name="Google Shape;9518;p59"/>
              <p:cNvGrpSpPr/>
              <p:nvPr/>
            </p:nvGrpSpPr>
            <p:grpSpPr>
              <a:xfrm>
                <a:off x="6520337" y="1589514"/>
                <a:ext cx="213964" cy="405138"/>
                <a:chOff x="6520337" y="1589514"/>
                <a:chExt cx="213964" cy="405138"/>
              </a:xfrm>
            </p:grpSpPr>
            <p:sp>
              <p:nvSpPr>
                <p:cNvPr id="9519" name="Google Shape;9519;p59"/>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9"/>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59"/>
              <p:cNvGrpSpPr/>
              <p:nvPr/>
            </p:nvGrpSpPr>
            <p:grpSpPr>
              <a:xfrm>
                <a:off x="6577204" y="1193063"/>
                <a:ext cx="284966" cy="453562"/>
                <a:chOff x="6577204" y="1193063"/>
                <a:chExt cx="284966" cy="453562"/>
              </a:xfrm>
            </p:grpSpPr>
            <p:sp>
              <p:nvSpPr>
                <p:cNvPr id="9522" name="Google Shape;9522;p59"/>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3" name="Google Shape;9523;p5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524" name="Google Shape;9524;p59"/>
            <p:cNvGrpSpPr/>
            <p:nvPr/>
          </p:nvGrpSpPr>
          <p:grpSpPr>
            <a:xfrm>
              <a:off x="6238903" y="1193063"/>
              <a:ext cx="300491" cy="901782"/>
              <a:chOff x="6238903" y="1193063"/>
              <a:chExt cx="300491" cy="901782"/>
            </a:xfrm>
          </p:grpSpPr>
          <p:grpSp>
            <p:nvGrpSpPr>
              <p:cNvPr id="9525" name="Google Shape;9525;p59"/>
              <p:cNvGrpSpPr/>
              <p:nvPr/>
            </p:nvGrpSpPr>
            <p:grpSpPr>
              <a:xfrm>
                <a:off x="6290865" y="1489295"/>
                <a:ext cx="248530" cy="605550"/>
                <a:chOff x="6290865" y="1489295"/>
                <a:chExt cx="248530" cy="605550"/>
              </a:xfrm>
            </p:grpSpPr>
            <p:sp>
              <p:nvSpPr>
                <p:cNvPr id="9526" name="Google Shape;9526;p59"/>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59"/>
              <p:cNvGrpSpPr/>
              <p:nvPr/>
            </p:nvGrpSpPr>
            <p:grpSpPr>
              <a:xfrm>
                <a:off x="6238903" y="1193063"/>
                <a:ext cx="284966" cy="327512"/>
                <a:chOff x="6238903" y="1193063"/>
                <a:chExt cx="284966" cy="327512"/>
              </a:xfrm>
            </p:grpSpPr>
            <p:sp>
              <p:nvSpPr>
                <p:cNvPr id="9529" name="Google Shape;9529;p59"/>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0" name="Google Shape;9530;p5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531" name="Google Shape;9531;p59"/>
            <p:cNvGrpSpPr/>
            <p:nvPr/>
          </p:nvGrpSpPr>
          <p:grpSpPr>
            <a:xfrm>
              <a:off x="5900602" y="1193063"/>
              <a:ext cx="444365" cy="1023338"/>
              <a:chOff x="5900602" y="1193063"/>
              <a:chExt cx="444365" cy="1023338"/>
            </a:xfrm>
          </p:grpSpPr>
          <p:grpSp>
            <p:nvGrpSpPr>
              <p:cNvPr id="9532" name="Google Shape;9532;p59"/>
              <p:cNvGrpSpPr/>
              <p:nvPr/>
            </p:nvGrpSpPr>
            <p:grpSpPr>
              <a:xfrm>
                <a:off x="6046501" y="1367757"/>
                <a:ext cx="298465" cy="848644"/>
                <a:chOff x="6046501" y="1367757"/>
                <a:chExt cx="298465" cy="848644"/>
              </a:xfrm>
            </p:grpSpPr>
            <p:sp>
              <p:nvSpPr>
                <p:cNvPr id="9533" name="Google Shape;9533;p59"/>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9"/>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59"/>
              <p:cNvGrpSpPr/>
              <p:nvPr/>
            </p:nvGrpSpPr>
            <p:grpSpPr>
              <a:xfrm>
                <a:off x="5900602" y="1193063"/>
                <a:ext cx="284966" cy="182312"/>
                <a:chOff x="5900602" y="1193063"/>
                <a:chExt cx="284966" cy="182312"/>
              </a:xfrm>
            </p:grpSpPr>
            <p:sp>
              <p:nvSpPr>
                <p:cNvPr id="9536" name="Google Shape;9536;p59"/>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7" name="Google Shape;9537;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538" name="Google Shape;9538;p59"/>
          <p:cNvGrpSpPr/>
          <p:nvPr/>
        </p:nvGrpSpPr>
        <p:grpSpPr>
          <a:xfrm>
            <a:off x="7217825" y="979415"/>
            <a:ext cx="1219413" cy="1051379"/>
            <a:chOff x="7287122" y="1165658"/>
            <a:chExt cx="1219413" cy="1051379"/>
          </a:xfrm>
        </p:grpSpPr>
        <p:grpSp>
          <p:nvGrpSpPr>
            <p:cNvPr id="9539" name="Google Shape;9539;p59"/>
            <p:cNvGrpSpPr/>
            <p:nvPr/>
          </p:nvGrpSpPr>
          <p:grpSpPr>
            <a:xfrm>
              <a:off x="7287162" y="1969723"/>
              <a:ext cx="1219372" cy="247314"/>
              <a:chOff x="7287162" y="1969723"/>
              <a:chExt cx="1219372" cy="247314"/>
            </a:xfrm>
          </p:grpSpPr>
          <p:sp>
            <p:nvSpPr>
              <p:cNvPr id="9540" name="Google Shape;9540;p59"/>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1" name="Google Shape;9541;p59"/>
              <p:cNvGrpSpPr/>
              <p:nvPr/>
            </p:nvGrpSpPr>
            <p:grpSpPr>
              <a:xfrm>
                <a:off x="7287162" y="2063892"/>
                <a:ext cx="1151713" cy="73432"/>
                <a:chOff x="7287162" y="2063892"/>
                <a:chExt cx="1151713" cy="73432"/>
              </a:xfrm>
            </p:grpSpPr>
            <p:sp>
              <p:nvSpPr>
                <p:cNvPr id="9542" name="Google Shape;9542;p59"/>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3" name="Google Shape;9543;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544" name="Google Shape;9544;p59"/>
            <p:cNvGrpSpPr/>
            <p:nvPr/>
          </p:nvGrpSpPr>
          <p:grpSpPr>
            <a:xfrm>
              <a:off x="7287122" y="1712201"/>
              <a:ext cx="1219403" cy="246780"/>
              <a:chOff x="7287122" y="1712201"/>
              <a:chExt cx="1219403" cy="246780"/>
            </a:xfrm>
          </p:grpSpPr>
          <p:sp>
            <p:nvSpPr>
              <p:cNvPr id="9545" name="Google Shape;9545;p59"/>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59"/>
              <p:cNvGrpSpPr/>
              <p:nvPr/>
            </p:nvGrpSpPr>
            <p:grpSpPr>
              <a:xfrm>
                <a:off x="7287122" y="1842861"/>
                <a:ext cx="1005303" cy="73419"/>
                <a:chOff x="7287122" y="1842861"/>
                <a:chExt cx="1005303" cy="73419"/>
              </a:xfrm>
            </p:grpSpPr>
            <p:sp>
              <p:nvSpPr>
                <p:cNvPr id="9547" name="Google Shape;9547;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8" name="Google Shape;9548;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549" name="Google Shape;9549;p59"/>
            <p:cNvGrpSpPr/>
            <p:nvPr/>
          </p:nvGrpSpPr>
          <p:grpSpPr>
            <a:xfrm>
              <a:off x="7287162" y="1447520"/>
              <a:ext cx="1219363" cy="286683"/>
              <a:chOff x="7287162" y="1447520"/>
              <a:chExt cx="1219363" cy="286683"/>
            </a:xfrm>
          </p:grpSpPr>
          <p:sp>
            <p:nvSpPr>
              <p:cNvPr id="9550" name="Google Shape;9550;p59"/>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1" name="Google Shape;9551;p59"/>
              <p:cNvGrpSpPr/>
              <p:nvPr/>
            </p:nvGrpSpPr>
            <p:grpSpPr>
              <a:xfrm>
                <a:off x="7287162" y="1581977"/>
                <a:ext cx="852763" cy="73432"/>
                <a:chOff x="7287162" y="1581977"/>
                <a:chExt cx="852763" cy="73432"/>
              </a:xfrm>
            </p:grpSpPr>
            <p:sp>
              <p:nvSpPr>
                <p:cNvPr id="9552" name="Google Shape;9552;p59"/>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3" name="Google Shape;9553;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554" name="Google Shape;9554;p59"/>
            <p:cNvGrpSpPr/>
            <p:nvPr/>
          </p:nvGrpSpPr>
          <p:grpSpPr>
            <a:xfrm>
              <a:off x="7287162" y="1165658"/>
              <a:ext cx="1219363" cy="344284"/>
              <a:chOff x="7287162" y="1165658"/>
              <a:chExt cx="1219363" cy="344284"/>
            </a:xfrm>
          </p:grpSpPr>
          <p:sp>
            <p:nvSpPr>
              <p:cNvPr id="9555" name="Google Shape;9555;p59"/>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59"/>
              <p:cNvGrpSpPr/>
              <p:nvPr/>
            </p:nvGrpSpPr>
            <p:grpSpPr>
              <a:xfrm>
                <a:off x="7287162" y="1341025"/>
                <a:ext cx="695663" cy="73423"/>
                <a:chOff x="7287162" y="1341025"/>
                <a:chExt cx="695663" cy="73423"/>
              </a:xfrm>
            </p:grpSpPr>
            <p:sp>
              <p:nvSpPr>
                <p:cNvPr id="9557" name="Google Shape;9557;p59"/>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8" name="Google Shape;9558;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62"/>
        <p:cNvGrpSpPr/>
        <p:nvPr/>
      </p:nvGrpSpPr>
      <p:grpSpPr>
        <a:xfrm>
          <a:off x="0" y="0"/>
          <a:ext cx="0" cy="0"/>
          <a:chOff x="0" y="0"/>
          <a:chExt cx="0" cy="0"/>
        </a:xfrm>
      </p:grpSpPr>
      <p:sp>
        <p:nvSpPr>
          <p:cNvPr id="9563" name="Google Shape;9563;p60"/>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64" name="Google Shape;9564;p60"/>
          <p:cNvGrpSpPr/>
          <p:nvPr/>
        </p:nvGrpSpPr>
        <p:grpSpPr>
          <a:xfrm>
            <a:off x="830341" y="2307733"/>
            <a:ext cx="340168" cy="298978"/>
            <a:chOff x="892750" y="267400"/>
            <a:chExt cx="483125" cy="424625"/>
          </a:xfrm>
        </p:grpSpPr>
        <p:sp>
          <p:nvSpPr>
            <p:cNvPr id="9565" name="Google Shape;9565;p60"/>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6" name="Google Shape;9566;p60"/>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60"/>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8" name="Google Shape;9568;p60"/>
          <p:cNvGrpSpPr/>
          <p:nvPr/>
        </p:nvGrpSpPr>
        <p:grpSpPr>
          <a:xfrm>
            <a:off x="1268776" y="2287121"/>
            <a:ext cx="298996" cy="340204"/>
            <a:chOff x="1516475" y="238075"/>
            <a:chExt cx="424650" cy="483175"/>
          </a:xfrm>
        </p:grpSpPr>
        <p:sp>
          <p:nvSpPr>
            <p:cNvPr id="9569" name="Google Shape;9569;p60"/>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0" name="Google Shape;9570;p60"/>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1" name="Google Shape;9571;p60"/>
          <p:cNvGrpSpPr/>
          <p:nvPr/>
        </p:nvGrpSpPr>
        <p:grpSpPr>
          <a:xfrm>
            <a:off x="1661867" y="2367520"/>
            <a:ext cx="341488" cy="179405"/>
            <a:chOff x="2080675" y="352325"/>
            <a:chExt cx="485000" cy="254800"/>
          </a:xfrm>
        </p:grpSpPr>
        <p:sp>
          <p:nvSpPr>
            <p:cNvPr id="9572" name="Google Shape;9572;p60"/>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60"/>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4" name="Google Shape;9574;p60"/>
          <p:cNvGrpSpPr/>
          <p:nvPr/>
        </p:nvGrpSpPr>
        <p:grpSpPr>
          <a:xfrm>
            <a:off x="2111046" y="2287138"/>
            <a:ext cx="298996" cy="340168"/>
            <a:chOff x="2705375" y="238125"/>
            <a:chExt cx="424650" cy="483125"/>
          </a:xfrm>
        </p:grpSpPr>
        <p:sp>
          <p:nvSpPr>
            <p:cNvPr id="9575" name="Google Shape;9575;p60"/>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60"/>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60"/>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8" name="Google Shape;9578;p60"/>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9" name="Google Shape;9579;p60"/>
          <p:cNvGrpSpPr/>
          <p:nvPr/>
        </p:nvGrpSpPr>
        <p:grpSpPr>
          <a:xfrm>
            <a:off x="2527187" y="2287455"/>
            <a:ext cx="301161" cy="339535"/>
            <a:chOff x="3299850" y="238575"/>
            <a:chExt cx="427725" cy="482225"/>
          </a:xfrm>
        </p:grpSpPr>
        <p:sp>
          <p:nvSpPr>
            <p:cNvPr id="9580" name="Google Shape;9580;p60"/>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60"/>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2" name="Google Shape;9582;p60"/>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3" name="Google Shape;9583;p60"/>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4" name="Google Shape;9584;p60"/>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5" name="Google Shape;9585;p60"/>
          <p:cNvGrpSpPr/>
          <p:nvPr/>
        </p:nvGrpSpPr>
        <p:grpSpPr>
          <a:xfrm>
            <a:off x="2914108" y="2287138"/>
            <a:ext cx="352455" cy="340168"/>
            <a:chOff x="3857225" y="238125"/>
            <a:chExt cx="500575" cy="483125"/>
          </a:xfrm>
        </p:grpSpPr>
        <p:sp>
          <p:nvSpPr>
            <p:cNvPr id="9586" name="Google Shape;9586;p60"/>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7" name="Google Shape;9587;p60"/>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8" name="Google Shape;9588;p60"/>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60"/>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60"/>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60"/>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2" name="Google Shape;9592;p60"/>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93" name="Google Shape;9593;p60"/>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94" name="Google Shape;9594;p60"/>
          <p:cNvGrpSpPr/>
          <p:nvPr/>
        </p:nvGrpSpPr>
        <p:grpSpPr>
          <a:xfrm>
            <a:off x="3760885" y="2287165"/>
            <a:ext cx="340186" cy="340116"/>
            <a:chOff x="5053900" y="238200"/>
            <a:chExt cx="483150" cy="483050"/>
          </a:xfrm>
        </p:grpSpPr>
        <p:sp>
          <p:nvSpPr>
            <p:cNvPr id="9595" name="Google Shape;9595;p60"/>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6" name="Google Shape;9596;p60"/>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7" name="Google Shape;9597;p60"/>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8" name="Google Shape;9598;p60"/>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9" name="Google Shape;9599;p60"/>
          <p:cNvGrpSpPr/>
          <p:nvPr/>
        </p:nvGrpSpPr>
        <p:grpSpPr>
          <a:xfrm>
            <a:off x="4174835" y="2287138"/>
            <a:ext cx="340168" cy="340168"/>
            <a:chOff x="5648375" y="238125"/>
            <a:chExt cx="483125" cy="483125"/>
          </a:xfrm>
        </p:grpSpPr>
        <p:sp>
          <p:nvSpPr>
            <p:cNvPr id="9600" name="Google Shape;9600;p60"/>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60"/>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2" name="Google Shape;9602;p60"/>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3" name="Google Shape;9603;p60"/>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4" name="Google Shape;9604;p60"/>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5" name="Google Shape;9605;p60"/>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60"/>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7" name="Google Shape;9607;p60"/>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8" name="Google Shape;9608;p60"/>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60"/>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0" name="Google Shape;9610;p60"/>
          <p:cNvGrpSpPr/>
          <p:nvPr/>
        </p:nvGrpSpPr>
        <p:grpSpPr>
          <a:xfrm>
            <a:off x="4591521" y="2287138"/>
            <a:ext cx="340168" cy="340168"/>
            <a:chOff x="6242825" y="238125"/>
            <a:chExt cx="483125" cy="483125"/>
          </a:xfrm>
        </p:grpSpPr>
        <p:sp>
          <p:nvSpPr>
            <p:cNvPr id="9611" name="Google Shape;9611;p60"/>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2" name="Google Shape;9612;p60"/>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3" name="Google Shape;9613;p60"/>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4" name="Google Shape;9614;p60"/>
          <p:cNvGrpSpPr/>
          <p:nvPr/>
        </p:nvGrpSpPr>
        <p:grpSpPr>
          <a:xfrm>
            <a:off x="828643" y="2727362"/>
            <a:ext cx="343566" cy="298943"/>
            <a:chOff x="889275" y="861850"/>
            <a:chExt cx="487950" cy="424575"/>
          </a:xfrm>
        </p:grpSpPr>
        <p:sp>
          <p:nvSpPr>
            <p:cNvPr id="9615" name="Google Shape;9615;p60"/>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6" name="Google Shape;9616;p60"/>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7" name="Google Shape;9617;p60"/>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60"/>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9" name="Google Shape;9619;p60"/>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0" name="Google Shape;9620;p60"/>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21" name="Google Shape;9621;p60"/>
          <p:cNvGrpSpPr/>
          <p:nvPr/>
        </p:nvGrpSpPr>
        <p:grpSpPr>
          <a:xfrm>
            <a:off x="2090460" y="2706749"/>
            <a:ext cx="340168" cy="340168"/>
            <a:chOff x="2676100" y="832575"/>
            <a:chExt cx="483125" cy="483125"/>
          </a:xfrm>
        </p:grpSpPr>
        <p:sp>
          <p:nvSpPr>
            <p:cNvPr id="9622" name="Google Shape;9622;p60"/>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3" name="Google Shape;9623;p60"/>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60"/>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5" name="Google Shape;9625;p60"/>
          <p:cNvGrpSpPr/>
          <p:nvPr/>
        </p:nvGrpSpPr>
        <p:grpSpPr>
          <a:xfrm>
            <a:off x="2501963" y="2706749"/>
            <a:ext cx="351610" cy="340168"/>
            <a:chOff x="3270550" y="832575"/>
            <a:chExt cx="499375" cy="483125"/>
          </a:xfrm>
        </p:grpSpPr>
        <p:sp>
          <p:nvSpPr>
            <p:cNvPr id="9626" name="Google Shape;9626;p60"/>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7" name="Google Shape;9627;p60"/>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8" name="Google Shape;9628;p60"/>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9" name="Google Shape;9629;p60"/>
          <p:cNvGrpSpPr/>
          <p:nvPr/>
        </p:nvGrpSpPr>
        <p:grpSpPr>
          <a:xfrm>
            <a:off x="3335925" y="2727300"/>
            <a:ext cx="344798" cy="299066"/>
            <a:chOff x="4452900" y="861750"/>
            <a:chExt cx="489700" cy="424750"/>
          </a:xfrm>
        </p:grpSpPr>
        <p:sp>
          <p:nvSpPr>
            <p:cNvPr id="9630" name="Google Shape;9630;p60"/>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1" name="Google Shape;9631;p60"/>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2" name="Google Shape;9632;p60"/>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3" name="Google Shape;9633;p60"/>
          <p:cNvGrpSpPr/>
          <p:nvPr/>
        </p:nvGrpSpPr>
        <p:grpSpPr>
          <a:xfrm>
            <a:off x="3753158" y="2706758"/>
            <a:ext cx="355641" cy="340151"/>
            <a:chOff x="5049750" y="832600"/>
            <a:chExt cx="505100" cy="483100"/>
          </a:xfrm>
        </p:grpSpPr>
        <p:sp>
          <p:nvSpPr>
            <p:cNvPr id="9634" name="Google Shape;9634;p60"/>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5" name="Google Shape;9635;p60"/>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36" name="Google Shape;9636;p60"/>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37" name="Google Shape;9637;p60"/>
          <p:cNvGrpSpPr/>
          <p:nvPr/>
        </p:nvGrpSpPr>
        <p:grpSpPr>
          <a:xfrm>
            <a:off x="4612107" y="2706749"/>
            <a:ext cx="298996" cy="340168"/>
            <a:chOff x="6272100" y="832575"/>
            <a:chExt cx="424650" cy="483125"/>
          </a:xfrm>
        </p:grpSpPr>
        <p:sp>
          <p:nvSpPr>
            <p:cNvPr id="9638" name="Google Shape;9638;p60"/>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9" name="Google Shape;9639;p60"/>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0" name="Google Shape;9640;p60"/>
          <p:cNvGrpSpPr/>
          <p:nvPr/>
        </p:nvGrpSpPr>
        <p:grpSpPr>
          <a:xfrm>
            <a:off x="2920243" y="2717381"/>
            <a:ext cx="340186" cy="318904"/>
            <a:chOff x="3865000" y="847675"/>
            <a:chExt cx="483150" cy="452925"/>
          </a:xfrm>
        </p:grpSpPr>
        <p:sp>
          <p:nvSpPr>
            <p:cNvPr id="9641" name="Google Shape;9641;p60"/>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2" name="Google Shape;9642;p60"/>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60"/>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4" name="Google Shape;9644;p60"/>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5" name="Google Shape;9645;p60"/>
          <p:cNvGrpSpPr/>
          <p:nvPr/>
        </p:nvGrpSpPr>
        <p:grpSpPr>
          <a:xfrm>
            <a:off x="830315" y="3125798"/>
            <a:ext cx="340221" cy="340186"/>
            <a:chOff x="893650" y="1428000"/>
            <a:chExt cx="483200" cy="483150"/>
          </a:xfrm>
        </p:grpSpPr>
        <p:sp>
          <p:nvSpPr>
            <p:cNvPr id="9646" name="Google Shape;9646;p60"/>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7" name="Google Shape;9647;p60"/>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8" name="Google Shape;9648;p60"/>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9" name="Google Shape;9649;p60"/>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50" name="Google Shape;9650;p60"/>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1" name="Google Shape;9651;p60"/>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52" name="Google Shape;9652;p60"/>
          <p:cNvGrpSpPr/>
          <p:nvPr/>
        </p:nvGrpSpPr>
        <p:grpSpPr>
          <a:xfrm>
            <a:off x="2084132" y="3146463"/>
            <a:ext cx="352825" cy="298855"/>
            <a:chOff x="2676100" y="1456375"/>
            <a:chExt cx="501100" cy="424450"/>
          </a:xfrm>
        </p:grpSpPr>
        <p:sp>
          <p:nvSpPr>
            <p:cNvPr id="9653" name="Google Shape;9653;p60"/>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4" name="Google Shape;9654;p60"/>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5" name="Google Shape;9655;p60"/>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6" name="Google Shape;9656;p60"/>
          <p:cNvGrpSpPr/>
          <p:nvPr/>
        </p:nvGrpSpPr>
        <p:grpSpPr>
          <a:xfrm>
            <a:off x="2507657" y="3125806"/>
            <a:ext cx="340221" cy="340168"/>
            <a:chOff x="3270475" y="1427025"/>
            <a:chExt cx="483200" cy="483125"/>
          </a:xfrm>
        </p:grpSpPr>
        <p:sp>
          <p:nvSpPr>
            <p:cNvPr id="9657" name="Google Shape;9657;p60"/>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8" name="Google Shape;9658;p60"/>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9" name="Google Shape;9659;p60"/>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0" name="Google Shape;9660;p60"/>
          <p:cNvGrpSpPr/>
          <p:nvPr/>
        </p:nvGrpSpPr>
        <p:grpSpPr>
          <a:xfrm>
            <a:off x="2918570" y="3125780"/>
            <a:ext cx="343530" cy="340221"/>
            <a:chOff x="3860250" y="1427025"/>
            <a:chExt cx="487900" cy="483200"/>
          </a:xfrm>
        </p:grpSpPr>
        <p:sp>
          <p:nvSpPr>
            <p:cNvPr id="9661" name="Google Shape;9661;p60"/>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2" name="Google Shape;9662;p60"/>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3" name="Google Shape;9663;p60"/>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64" name="Google Shape;9664;p60"/>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5" name="Google Shape;9665;p60"/>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66" name="Google Shape;9666;p60"/>
          <p:cNvGrpSpPr/>
          <p:nvPr/>
        </p:nvGrpSpPr>
        <p:grpSpPr>
          <a:xfrm>
            <a:off x="4174808" y="3125806"/>
            <a:ext cx="340221" cy="340168"/>
            <a:chOff x="5648375" y="1427025"/>
            <a:chExt cx="483200" cy="483125"/>
          </a:xfrm>
        </p:grpSpPr>
        <p:sp>
          <p:nvSpPr>
            <p:cNvPr id="9667" name="Google Shape;9667;p60"/>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8" name="Google Shape;9668;p60"/>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9" name="Google Shape;9669;p60"/>
          <p:cNvGrpSpPr/>
          <p:nvPr/>
        </p:nvGrpSpPr>
        <p:grpSpPr>
          <a:xfrm>
            <a:off x="4589294" y="3125789"/>
            <a:ext cx="344622" cy="340204"/>
            <a:chOff x="6238300" y="1426975"/>
            <a:chExt cx="489450" cy="483175"/>
          </a:xfrm>
        </p:grpSpPr>
        <p:sp>
          <p:nvSpPr>
            <p:cNvPr id="9670" name="Google Shape;9670;p60"/>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1" name="Google Shape;9671;p60"/>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2" name="Google Shape;9672;p60"/>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73" name="Google Shape;9673;p60"/>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74" name="Google Shape;9674;p60"/>
          <p:cNvGrpSpPr/>
          <p:nvPr/>
        </p:nvGrpSpPr>
        <p:grpSpPr>
          <a:xfrm>
            <a:off x="1248190" y="3544794"/>
            <a:ext cx="340168" cy="340186"/>
            <a:chOff x="1487200" y="2021475"/>
            <a:chExt cx="483125" cy="483150"/>
          </a:xfrm>
        </p:grpSpPr>
        <p:sp>
          <p:nvSpPr>
            <p:cNvPr id="9675" name="Google Shape;9675;p60"/>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6" name="Google Shape;9676;p60"/>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7" name="Google Shape;9677;p60"/>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8" name="Google Shape;9678;p60"/>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9" name="Google Shape;9679;p60"/>
          <p:cNvGrpSpPr/>
          <p:nvPr/>
        </p:nvGrpSpPr>
        <p:grpSpPr>
          <a:xfrm>
            <a:off x="1662527" y="3565398"/>
            <a:ext cx="340168" cy="298978"/>
            <a:chOff x="2081650" y="2050750"/>
            <a:chExt cx="483125" cy="424625"/>
          </a:xfrm>
        </p:grpSpPr>
        <p:sp>
          <p:nvSpPr>
            <p:cNvPr id="9680" name="Google Shape;9680;p60"/>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1" name="Google Shape;9681;p60"/>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2" name="Google Shape;9682;p60"/>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3" name="Google Shape;9683;p60"/>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4" name="Google Shape;9684;p60"/>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5" name="Google Shape;9685;p60"/>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6" name="Google Shape;9686;p60"/>
          <p:cNvGrpSpPr/>
          <p:nvPr/>
        </p:nvGrpSpPr>
        <p:grpSpPr>
          <a:xfrm>
            <a:off x="2090460" y="3588721"/>
            <a:ext cx="340168" cy="252332"/>
            <a:chOff x="2676100" y="2083800"/>
            <a:chExt cx="483125" cy="358375"/>
          </a:xfrm>
        </p:grpSpPr>
        <p:sp>
          <p:nvSpPr>
            <p:cNvPr id="9687" name="Google Shape;9687;p60"/>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8" name="Google Shape;9688;p60"/>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9" name="Google Shape;9689;p60"/>
          <p:cNvGrpSpPr/>
          <p:nvPr/>
        </p:nvGrpSpPr>
        <p:grpSpPr>
          <a:xfrm>
            <a:off x="2515974" y="3554766"/>
            <a:ext cx="323587" cy="320242"/>
            <a:chOff x="3282325" y="2035675"/>
            <a:chExt cx="459575" cy="454825"/>
          </a:xfrm>
        </p:grpSpPr>
        <p:sp>
          <p:nvSpPr>
            <p:cNvPr id="9690" name="Google Shape;9690;p60"/>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1" name="Google Shape;9691;p60"/>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2" name="Google Shape;9692;p60"/>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3" name="Google Shape;9693;p60"/>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94" name="Google Shape;9694;p60"/>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5" name="Google Shape;9695;p60"/>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96" name="Google Shape;9696;p60"/>
          <p:cNvGrpSpPr/>
          <p:nvPr/>
        </p:nvGrpSpPr>
        <p:grpSpPr>
          <a:xfrm>
            <a:off x="3760673" y="3544803"/>
            <a:ext cx="340608" cy="340168"/>
            <a:chOff x="5053900" y="2021500"/>
            <a:chExt cx="483750" cy="483125"/>
          </a:xfrm>
        </p:grpSpPr>
        <p:sp>
          <p:nvSpPr>
            <p:cNvPr id="9697" name="Google Shape;9697;p60"/>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8" name="Google Shape;9698;p60"/>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9" name="Google Shape;9699;p60"/>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0" name="Google Shape;9700;p60"/>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1" name="Google Shape;9701;p60"/>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2" name="Google Shape;9702;p60"/>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3" name="Google Shape;9703;p60"/>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4" name="Google Shape;9704;p60"/>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05" name="Google Shape;9705;p60"/>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06" name="Google Shape;9706;p60"/>
          <p:cNvGrpSpPr/>
          <p:nvPr/>
        </p:nvGrpSpPr>
        <p:grpSpPr>
          <a:xfrm>
            <a:off x="4585773" y="3547971"/>
            <a:ext cx="351663" cy="333831"/>
            <a:chOff x="6222125" y="2025975"/>
            <a:chExt cx="499450" cy="474125"/>
          </a:xfrm>
        </p:grpSpPr>
        <p:sp>
          <p:nvSpPr>
            <p:cNvPr id="9707" name="Google Shape;9707;p60"/>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8" name="Google Shape;9708;p60"/>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9" name="Google Shape;9709;p60"/>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0" name="Google Shape;9710;p60"/>
          <p:cNvGrpSpPr/>
          <p:nvPr/>
        </p:nvGrpSpPr>
        <p:grpSpPr>
          <a:xfrm>
            <a:off x="5043335" y="2364541"/>
            <a:ext cx="335504" cy="185953"/>
            <a:chOff x="896050" y="2725450"/>
            <a:chExt cx="476500" cy="264100"/>
          </a:xfrm>
        </p:grpSpPr>
        <p:sp>
          <p:nvSpPr>
            <p:cNvPr id="9711" name="Google Shape;9711;p60"/>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2" name="Google Shape;9712;p60"/>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3" name="Google Shape;9713;p60"/>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4" name="Google Shape;9714;p60"/>
          <p:cNvGrpSpPr/>
          <p:nvPr/>
        </p:nvGrpSpPr>
        <p:grpSpPr>
          <a:xfrm>
            <a:off x="5474075" y="2287425"/>
            <a:ext cx="340168" cy="340186"/>
            <a:chOff x="1487200" y="2615925"/>
            <a:chExt cx="483125" cy="483150"/>
          </a:xfrm>
        </p:grpSpPr>
        <p:sp>
          <p:nvSpPr>
            <p:cNvPr id="9715" name="Google Shape;9715;p60"/>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6" name="Google Shape;9716;p60"/>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7" name="Google Shape;9717;p60"/>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8" name="Google Shape;9718;p60"/>
          <p:cNvGrpSpPr/>
          <p:nvPr/>
        </p:nvGrpSpPr>
        <p:grpSpPr>
          <a:xfrm>
            <a:off x="5874024" y="2287425"/>
            <a:ext cx="353564" cy="340186"/>
            <a:chOff x="2077575" y="2615925"/>
            <a:chExt cx="502150" cy="483150"/>
          </a:xfrm>
        </p:grpSpPr>
        <p:sp>
          <p:nvSpPr>
            <p:cNvPr id="9719" name="Google Shape;9719;p60"/>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0" name="Google Shape;9720;p60"/>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1" name="Google Shape;9721;p60"/>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2" name="Google Shape;9722;p60"/>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3" name="Google Shape;9723;p60"/>
          <p:cNvGrpSpPr/>
          <p:nvPr/>
        </p:nvGrpSpPr>
        <p:grpSpPr>
          <a:xfrm>
            <a:off x="6297813" y="2303452"/>
            <a:ext cx="334536" cy="308132"/>
            <a:chOff x="2680100" y="2638725"/>
            <a:chExt cx="475125" cy="437625"/>
          </a:xfrm>
        </p:grpSpPr>
        <p:sp>
          <p:nvSpPr>
            <p:cNvPr id="9724" name="Google Shape;9724;p60"/>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5" name="Google Shape;9725;p60"/>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6" name="Google Shape;9726;p60"/>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7" name="Google Shape;9727;p60"/>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8" name="Google Shape;9728;p60"/>
          <p:cNvGrpSpPr/>
          <p:nvPr/>
        </p:nvGrpSpPr>
        <p:grpSpPr>
          <a:xfrm>
            <a:off x="6763452" y="2287425"/>
            <a:ext cx="239183" cy="340186"/>
            <a:chOff x="3342275" y="2615925"/>
            <a:chExt cx="339700" cy="483150"/>
          </a:xfrm>
        </p:grpSpPr>
        <p:sp>
          <p:nvSpPr>
            <p:cNvPr id="9729" name="Google Shape;9729;p60"/>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0" name="Google Shape;9730;p60"/>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31" name="Google Shape;9731;p60"/>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2" name="Google Shape;9732;p60"/>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3" name="Google Shape;9733;p60"/>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34" name="Google Shape;9734;p60"/>
          <p:cNvGrpSpPr/>
          <p:nvPr/>
        </p:nvGrpSpPr>
        <p:grpSpPr>
          <a:xfrm>
            <a:off x="5380655" y="3961361"/>
            <a:ext cx="339482" cy="339271"/>
            <a:chOff x="5648900" y="2616600"/>
            <a:chExt cx="482150" cy="481850"/>
          </a:xfrm>
        </p:grpSpPr>
        <p:sp>
          <p:nvSpPr>
            <p:cNvPr id="9735" name="Google Shape;9735;p60"/>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6" name="Google Shape;9736;p60"/>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7" name="Google Shape;9737;p60"/>
          <p:cNvGrpSpPr/>
          <p:nvPr/>
        </p:nvGrpSpPr>
        <p:grpSpPr>
          <a:xfrm>
            <a:off x="3699939" y="3968149"/>
            <a:ext cx="325626" cy="325694"/>
            <a:chOff x="6242825" y="2615925"/>
            <a:chExt cx="483125" cy="483225"/>
          </a:xfrm>
        </p:grpSpPr>
        <p:sp>
          <p:nvSpPr>
            <p:cNvPr id="9738" name="Google Shape;9738;p60"/>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9" name="Google Shape;9739;p60"/>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0" name="Google Shape;9740;p60"/>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1" name="Google Shape;9741;p60"/>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2" name="Google Shape;9742;p60"/>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3" name="Google Shape;9743;p60"/>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44" name="Google Shape;9744;p60"/>
          <p:cNvGrpSpPr/>
          <p:nvPr/>
        </p:nvGrpSpPr>
        <p:grpSpPr>
          <a:xfrm>
            <a:off x="5473116" y="2707036"/>
            <a:ext cx="342087" cy="340186"/>
            <a:chOff x="1487200" y="3210375"/>
            <a:chExt cx="485850" cy="483150"/>
          </a:xfrm>
        </p:grpSpPr>
        <p:sp>
          <p:nvSpPr>
            <p:cNvPr id="9745" name="Google Shape;9745;p60"/>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6" name="Google Shape;9746;p60"/>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7" name="Google Shape;9747;p60"/>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8" name="Google Shape;9748;p60"/>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9" name="Google Shape;9749;p60"/>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50" name="Google Shape;9750;p60"/>
          <p:cNvGrpSpPr/>
          <p:nvPr/>
        </p:nvGrpSpPr>
        <p:grpSpPr>
          <a:xfrm>
            <a:off x="6712475" y="2707027"/>
            <a:ext cx="341136" cy="340204"/>
            <a:chOff x="3269875" y="3210400"/>
            <a:chExt cx="484500" cy="483175"/>
          </a:xfrm>
        </p:grpSpPr>
        <p:sp>
          <p:nvSpPr>
            <p:cNvPr id="9751" name="Google Shape;9751;p60"/>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2" name="Google Shape;9752;p60"/>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3" name="Google Shape;9753;p60"/>
          <p:cNvGrpSpPr/>
          <p:nvPr/>
        </p:nvGrpSpPr>
        <p:grpSpPr>
          <a:xfrm>
            <a:off x="7211568" y="2706666"/>
            <a:ext cx="170216" cy="340925"/>
            <a:chOff x="3985700" y="3210375"/>
            <a:chExt cx="241750" cy="484200"/>
          </a:xfrm>
        </p:grpSpPr>
        <p:sp>
          <p:nvSpPr>
            <p:cNvPr id="9754" name="Google Shape;9754;p60"/>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5" name="Google Shape;9755;p60"/>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6" name="Google Shape;9756;p60"/>
          <p:cNvGrpSpPr/>
          <p:nvPr/>
        </p:nvGrpSpPr>
        <p:grpSpPr>
          <a:xfrm>
            <a:off x="7550838" y="2707678"/>
            <a:ext cx="339007" cy="338901"/>
            <a:chOff x="4460225" y="3211300"/>
            <a:chExt cx="481475" cy="481325"/>
          </a:xfrm>
        </p:grpSpPr>
        <p:sp>
          <p:nvSpPr>
            <p:cNvPr id="9757" name="Google Shape;9757;p60"/>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8" name="Google Shape;9758;p60"/>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59" name="Google Shape;9759;p60"/>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60" name="Google Shape;9760;p60"/>
          <p:cNvGrpSpPr/>
          <p:nvPr/>
        </p:nvGrpSpPr>
        <p:grpSpPr>
          <a:xfrm>
            <a:off x="5824496" y="3990669"/>
            <a:ext cx="342034" cy="280654"/>
            <a:chOff x="5647000" y="3252650"/>
            <a:chExt cx="485775" cy="398600"/>
          </a:xfrm>
        </p:grpSpPr>
        <p:sp>
          <p:nvSpPr>
            <p:cNvPr id="9761" name="Google Shape;9761;p60"/>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2" name="Google Shape;9762;p60"/>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3" name="Google Shape;9763;p60"/>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4" name="Google Shape;9764;p60"/>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5" name="Google Shape;9765;p60"/>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6" name="Google Shape;9766;p60"/>
          <p:cNvGrpSpPr/>
          <p:nvPr/>
        </p:nvGrpSpPr>
        <p:grpSpPr>
          <a:xfrm>
            <a:off x="4129937" y="3996769"/>
            <a:ext cx="326536" cy="268454"/>
            <a:chOff x="6242450" y="3252800"/>
            <a:chExt cx="484475" cy="398300"/>
          </a:xfrm>
        </p:grpSpPr>
        <p:sp>
          <p:nvSpPr>
            <p:cNvPr id="9767" name="Google Shape;9767;p60"/>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8" name="Google Shape;9768;p60"/>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9" name="Google Shape;9769;p60"/>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0" name="Google Shape;9770;p60"/>
          <p:cNvGrpSpPr/>
          <p:nvPr/>
        </p:nvGrpSpPr>
        <p:grpSpPr>
          <a:xfrm>
            <a:off x="5061598" y="3126102"/>
            <a:ext cx="298978" cy="340168"/>
            <a:chOff x="922025" y="3804850"/>
            <a:chExt cx="424625" cy="483125"/>
          </a:xfrm>
        </p:grpSpPr>
        <p:sp>
          <p:nvSpPr>
            <p:cNvPr id="9771" name="Google Shape;9771;p60"/>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2" name="Google Shape;9772;p60"/>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73" name="Google Shape;9773;p60"/>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74" name="Google Shape;9774;p60"/>
          <p:cNvGrpSpPr/>
          <p:nvPr/>
        </p:nvGrpSpPr>
        <p:grpSpPr>
          <a:xfrm>
            <a:off x="5894327" y="3126102"/>
            <a:ext cx="312955" cy="340168"/>
            <a:chOff x="2100300" y="3804850"/>
            <a:chExt cx="444475" cy="483125"/>
          </a:xfrm>
        </p:grpSpPr>
        <p:sp>
          <p:nvSpPr>
            <p:cNvPr id="9775" name="Google Shape;9775;p60"/>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6" name="Google Shape;9776;p60"/>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7" name="Google Shape;9777;p60"/>
          <p:cNvGrpSpPr/>
          <p:nvPr/>
        </p:nvGrpSpPr>
        <p:grpSpPr>
          <a:xfrm>
            <a:off x="6317950" y="3126102"/>
            <a:ext cx="294261" cy="340168"/>
            <a:chOff x="2708700" y="3804850"/>
            <a:chExt cx="417925" cy="483125"/>
          </a:xfrm>
        </p:grpSpPr>
        <p:sp>
          <p:nvSpPr>
            <p:cNvPr id="9778" name="Google Shape;9778;p60"/>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9" name="Google Shape;9779;p60"/>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0" name="Google Shape;9780;p60"/>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1" name="Google Shape;9781;p60"/>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82" name="Google Shape;9782;p60"/>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3" name="Google Shape;9783;p60"/>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84" name="Google Shape;9784;p60"/>
          <p:cNvGrpSpPr/>
          <p:nvPr/>
        </p:nvGrpSpPr>
        <p:grpSpPr>
          <a:xfrm>
            <a:off x="7554825" y="3127378"/>
            <a:ext cx="331033" cy="337616"/>
            <a:chOff x="4467450" y="3808475"/>
            <a:chExt cx="470150" cy="479500"/>
          </a:xfrm>
        </p:grpSpPr>
        <p:sp>
          <p:nvSpPr>
            <p:cNvPr id="9785" name="Google Shape;9785;p60"/>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6" name="Google Shape;9786;p60"/>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7" name="Google Shape;9787;p60"/>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8" name="Google Shape;9788;p60"/>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9" name="Google Shape;9789;p60"/>
          <p:cNvGrpSpPr/>
          <p:nvPr/>
        </p:nvGrpSpPr>
        <p:grpSpPr>
          <a:xfrm>
            <a:off x="7975172" y="3126102"/>
            <a:ext cx="340186" cy="340168"/>
            <a:chOff x="5053900" y="3804850"/>
            <a:chExt cx="483150" cy="483125"/>
          </a:xfrm>
        </p:grpSpPr>
        <p:sp>
          <p:nvSpPr>
            <p:cNvPr id="9790" name="Google Shape;9790;p60"/>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1" name="Google Shape;9791;p60"/>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2" name="Google Shape;9792;p60"/>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3" name="Google Shape;9793;p60"/>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4" name="Google Shape;9794;p60"/>
          <p:cNvGrpSpPr/>
          <p:nvPr/>
        </p:nvGrpSpPr>
        <p:grpSpPr>
          <a:xfrm>
            <a:off x="6270890" y="3960912"/>
            <a:ext cx="340168" cy="340168"/>
            <a:chOff x="5648375" y="3804850"/>
            <a:chExt cx="483125" cy="483125"/>
          </a:xfrm>
        </p:grpSpPr>
        <p:sp>
          <p:nvSpPr>
            <p:cNvPr id="9795" name="Google Shape;9795;p60"/>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6" name="Google Shape;9796;p60"/>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7" name="Google Shape;9797;p60"/>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8" name="Google Shape;9798;p60"/>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9" name="Google Shape;9799;p60"/>
          <p:cNvGrpSpPr/>
          <p:nvPr/>
        </p:nvGrpSpPr>
        <p:grpSpPr>
          <a:xfrm>
            <a:off x="4560845" y="3973272"/>
            <a:ext cx="280923" cy="315449"/>
            <a:chOff x="6276025" y="3812400"/>
            <a:chExt cx="416800" cy="468025"/>
          </a:xfrm>
        </p:grpSpPr>
        <p:sp>
          <p:nvSpPr>
            <p:cNvPr id="9800" name="Google Shape;9800;p60"/>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1" name="Google Shape;9801;p60"/>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2" name="Google Shape;9802;p60"/>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3" name="Google Shape;9803;p60"/>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4" name="Google Shape;9804;p60"/>
          <p:cNvGrpSpPr/>
          <p:nvPr/>
        </p:nvGrpSpPr>
        <p:grpSpPr>
          <a:xfrm>
            <a:off x="5039779" y="3545089"/>
            <a:ext cx="342615" cy="340186"/>
            <a:chOff x="890400" y="4399350"/>
            <a:chExt cx="486600" cy="483150"/>
          </a:xfrm>
        </p:grpSpPr>
        <p:sp>
          <p:nvSpPr>
            <p:cNvPr id="9805" name="Google Shape;9805;p60"/>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6" name="Google Shape;9806;p60"/>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7" name="Google Shape;9807;p60"/>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8" name="Google Shape;9808;p60"/>
          <p:cNvGrpSpPr/>
          <p:nvPr/>
        </p:nvGrpSpPr>
        <p:grpSpPr>
          <a:xfrm>
            <a:off x="5474075" y="3560368"/>
            <a:ext cx="340168" cy="309628"/>
            <a:chOff x="1487200" y="4421025"/>
            <a:chExt cx="483125" cy="439750"/>
          </a:xfrm>
        </p:grpSpPr>
        <p:sp>
          <p:nvSpPr>
            <p:cNvPr id="9809" name="Google Shape;9809;p60"/>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0" name="Google Shape;9810;p60"/>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1" name="Google Shape;9811;p60"/>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2" name="Google Shape;9812;p60"/>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3" name="Google Shape;9813;p60"/>
          <p:cNvGrpSpPr/>
          <p:nvPr/>
        </p:nvGrpSpPr>
        <p:grpSpPr>
          <a:xfrm>
            <a:off x="5878353" y="3545107"/>
            <a:ext cx="344903" cy="340151"/>
            <a:chOff x="2079300" y="4399325"/>
            <a:chExt cx="489850" cy="483100"/>
          </a:xfrm>
        </p:grpSpPr>
        <p:sp>
          <p:nvSpPr>
            <p:cNvPr id="9814" name="Google Shape;9814;p60"/>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5" name="Google Shape;9815;p60"/>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16" name="Google Shape;9816;p60"/>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17" name="Google Shape;9817;p60"/>
          <p:cNvGrpSpPr/>
          <p:nvPr/>
        </p:nvGrpSpPr>
        <p:grpSpPr>
          <a:xfrm>
            <a:off x="6744925" y="3545107"/>
            <a:ext cx="276236" cy="340151"/>
            <a:chOff x="3316000" y="4399325"/>
            <a:chExt cx="392325" cy="483100"/>
          </a:xfrm>
        </p:grpSpPr>
        <p:sp>
          <p:nvSpPr>
            <p:cNvPr id="9818" name="Google Shape;9818;p60"/>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9" name="Google Shape;9819;p60"/>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0" name="Google Shape;9820;p60"/>
          <p:cNvGrpSpPr/>
          <p:nvPr/>
        </p:nvGrpSpPr>
        <p:grpSpPr>
          <a:xfrm>
            <a:off x="7169665" y="3545089"/>
            <a:ext cx="254022" cy="340186"/>
            <a:chOff x="3926225" y="4399275"/>
            <a:chExt cx="360775" cy="483150"/>
          </a:xfrm>
        </p:grpSpPr>
        <p:sp>
          <p:nvSpPr>
            <p:cNvPr id="9821" name="Google Shape;9821;p60"/>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2" name="Google Shape;9822;p60"/>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23" name="Google Shape;9823;p60"/>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24" name="Google Shape;9824;p60"/>
          <p:cNvGrpSpPr/>
          <p:nvPr/>
        </p:nvGrpSpPr>
        <p:grpSpPr>
          <a:xfrm>
            <a:off x="7975224" y="3545151"/>
            <a:ext cx="340080" cy="340063"/>
            <a:chOff x="5053975" y="4399375"/>
            <a:chExt cx="483000" cy="482975"/>
          </a:xfrm>
        </p:grpSpPr>
        <p:sp>
          <p:nvSpPr>
            <p:cNvPr id="9825" name="Google Shape;9825;p60"/>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6" name="Google Shape;9826;p60"/>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7" name="Google Shape;9827;p60"/>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8" name="Google Shape;9828;p60"/>
          <p:cNvGrpSpPr/>
          <p:nvPr/>
        </p:nvGrpSpPr>
        <p:grpSpPr>
          <a:xfrm>
            <a:off x="6715417" y="3960912"/>
            <a:ext cx="340168" cy="340168"/>
            <a:chOff x="5648375" y="4399300"/>
            <a:chExt cx="483125" cy="483125"/>
          </a:xfrm>
        </p:grpSpPr>
        <p:sp>
          <p:nvSpPr>
            <p:cNvPr id="9829" name="Google Shape;9829;p60"/>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0" name="Google Shape;9830;p60"/>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1" name="Google Shape;9831;p60"/>
          <p:cNvGrpSpPr/>
          <p:nvPr/>
        </p:nvGrpSpPr>
        <p:grpSpPr>
          <a:xfrm>
            <a:off x="4946140" y="3979624"/>
            <a:ext cx="330007" cy="302744"/>
            <a:chOff x="6239575" y="4416275"/>
            <a:chExt cx="489625" cy="449175"/>
          </a:xfrm>
        </p:grpSpPr>
        <p:sp>
          <p:nvSpPr>
            <p:cNvPr id="9832" name="Google Shape;9832;p60"/>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3" name="Google Shape;9833;p60"/>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4" name="Google Shape;9834;p60"/>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5" name="Google Shape;9835;p60"/>
          <p:cNvGrpSpPr/>
          <p:nvPr/>
        </p:nvGrpSpPr>
        <p:grpSpPr>
          <a:xfrm>
            <a:off x="2049419" y="3976879"/>
            <a:ext cx="308234" cy="308234"/>
            <a:chOff x="892750" y="4993750"/>
            <a:chExt cx="483125" cy="483125"/>
          </a:xfrm>
        </p:grpSpPr>
        <p:sp>
          <p:nvSpPr>
            <p:cNvPr id="9836" name="Google Shape;9836;p60"/>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7" name="Google Shape;9837;p60"/>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8" name="Google Shape;9838;p60"/>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9" name="Google Shape;9839;p60"/>
          <p:cNvGrpSpPr/>
          <p:nvPr/>
        </p:nvGrpSpPr>
        <p:grpSpPr>
          <a:xfrm>
            <a:off x="853427" y="3984006"/>
            <a:ext cx="293982" cy="293982"/>
            <a:chOff x="2676100" y="4993750"/>
            <a:chExt cx="483125" cy="483125"/>
          </a:xfrm>
        </p:grpSpPr>
        <p:sp>
          <p:nvSpPr>
            <p:cNvPr id="9840" name="Google Shape;9840;p60"/>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1" name="Google Shape;9841;p60"/>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2" name="Google Shape;9842;p60"/>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3" name="Google Shape;9843;p60"/>
          <p:cNvGrpSpPr/>
          <p:nvPr/>
        </p:nvGrpSpPr>
        <p:grpSpPr>
          <a:xfrm>
            <a:off x="3287244" y="3976879"/>
            <a:ext cx="308234" cy="308234"/>
            <a:chOff x="3270550" y="4993750"/>
            <a:chExt cx="483125" cy="483125"/>
          </a:xfrm>
        </p:grpSpPr>
        <p:sp>
          <p:nvSpPr>
            <p:cNvPr id="9844" name="Google Shape;9844;p60"/>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5" name="Google Shape;9845;p60"/>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6" name="Google Shape;9846;p60"/>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7" name="Google Shape;9847;p60"/>
          <p:cNvGrpSpPr/>
          <p:nvPr/>
        </p:nvGrpSpPr>
        <p:grpSpPr>
          <a:xfrm>
            <a:off x="1271279" y="3983960"/>
            <a:ext cx="293997" cy="294073"/>
            <a:chOff x="4459450" y="4993700"/>
            <a:chExt cx="483150" cy="483275"/>
          </a:xfrm>
        </p:grpSpPr>
        <p:sp>
          <p:nvSpPr>
            <p:cNvPr id="9848" name="Google Shape;9848;p60"/>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9" name="Google Shape;9849;p60"/>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0" name="Google Shape;9850;p60"/>
          <p:cNvGrpSpPr/>
          <p:nvPr/>
        </p:nvGrpSpPr>
        <p:grpSpPr>
          <a:xfrm>
            <a:off x="2462028" y="3976879"/>
            <a:ext cx="308234" cy="308234"/>
            <a:chOff x="1487200" y="4993750"/>
            <a:chExt cx="483125" cy="483125"/>
          </a:xfrm>
        </p:grpSpPr>
        <p:sp>
          <p:nvSpPr>
            <p:cNvPr id="9851" name="Google Shape;9851;p6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2" name="Google Shape;9852;p6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3" name="Google Shape;9853;p60"/>
          <p:cNvGrpSpPr/>
          <p:nvPr/>
        </p:nvGrpSpPr>
        <p:grpSpPr>
          <a:xfrm>
            <a:off x="2874638" y="3976879"/>
            <a:ext cx="308234" cy="308234"/>
            <a:chOff x="2081650" y="4993750"/>
            <a:chExt cx="483125" cy="483125"/>
          </a:xfrm>
        </p:grpSpPr>
        <p:sp>
          <p:nvSpPr>
            <p:cNvPr id="9854" name="Google Shape;9854;p6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5" name="Google Shape;9855;p6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6" name="Google Shape;9856;p60"/>
          <p:cNvGrpSpPr/>
          <p:nvPr/>
        </p:nvGrpSpPr>
        <p:grpSpPr>
          <a:xfrm>
            <a:off x="1651280" y="3983960"/>
            <a:ext cx="293997" cy="294073"/>
            <a:chOff x="5053900" y="4993700"/>
            <a:chExt cx="483150" cy="483275"/>
          </a:xfrm>
        </p:grpSpPr>
        <p:sp>
          <p:nvSpPr>
            <p:cNvPr id="9857" name="Google Shape;9857;p60"/>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8" name="Google Shape;9858;p60"/>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59" name="Google Shape;9859;p6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860" name="Google Shape;9860;p60"/>
          <p:cNvGrpSpPr/>
          <p:nvPr/>
        </p:nvGrpSpPr>
        <p:grpSpPr>
          <a:xfrm>
            <a:off x="7159962" y="3960299"/>
            <a:ext cx="195401" cy="341395"/>
            <a:chOff x="1426400" y="1814750"/>
            <a:chExt cx="407850" cy="712575"/>
          </a:xfrm>
        </p:grpSpPr>
        <p:sp>
          <p:nvSpPr>
            <p:cNvPr id="9861" name="Google Shape;9861;p6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0"/>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60"/>
          <p:cNvGrpSpPr/>
          <p:nvPr/>
        </p:nvGrpSpPr>
        <p:grpSpPr>
          <a:xfrm>
            <a:off x="7494377" y="3991261"/>
            <a:ext cx="279423" cy="279471"/>
            <a:chOff x="1910075" y="2021700"/>
            <a:chExt cx="583225" cy="583325"/>
          </a:xfrm>
        </p:grpSpPr>
        <p:sp>
          <p:nvSpPr>
            <p:cNvPr id="9865" name="Google Shape;9865;p6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60"/>
          <p:cNvGrpSpPr/>
          <p:nvPr/>
        </p:nvGrpSpPr>
        <p:grpSpPr>
          <a:xfrm>
            <a:off x="7912814" y="4026678"/>
            <a:ext cx="392874" cy="208636"/>
            <a:chOff x="2749275" y="2099575"/>
            <a:chExt cx="820025" cy="435475"/>
          </a:xfrm>
        </p:grpSpPr>
        <p:sp>
          <p:nvSpPr>
            <p:cNvPr id="9869" name="Google Shape;9869;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76"/>
        <p:cNvGrpSpPr/>
        <p:nvPr/>
      </p:nvGrpSpPr>
      <p:grpSpPr>
        <a:xfrm>
          <a:off x="0" y="0"/>
          <a:ext cx="0" cy="0"/>
          <a:chOff x="0" y="0"/>
          <a:chExt cx="0" cy="0"/>
        </a:xfrm>
      </p:grpSpPr>
      <p:sp>
        <p:nvSpPr>
          <p:cNvPr id="9877" name="Google Shape;9877;p61"/>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1"/>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1"/>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0" name="Google Shape;9880;p61"/>
          <p:cNvGrpSpPr/>
          <p:nvPr/>
        </p:nvGrpSpPr>
        <p:grpSpPr>
          <a:xfrm>
            <a:off x="2987728" y="1340982"/>
            <a:ext cx="371882" cy="373766"/>
            <a:chOff x="-41270450" y="1973375"/>
            <a:chExt cx="315850" cy="317450"/>
          </a:xfrm>
        </p:grpSpPr>
        <p:sp>
          <p:nvSpPr>
            <p:cNvPr id="9881" name="Google Shape;9881;p61"/>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1"/>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1"/>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1"/>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1"/>
          <p:cNvGrpSpPr/>
          <p:nvPr/>
        </p:nvGrpSpPr>
        <p:grpSpPr>
          <a:xfrm>
            <a:off x="3005407" y="1787939"/>
            <a:ext cx="395871" cy="372088"/>
            <a:chOff x="-41291625" y="2339025"/>
            <a:chExt cx="336225" cy="316025"/>
          </a:xfrm>
        </p:grpSpPr>
        <p:sp>
          <p:nvSpPr>
            <p:cNvPr id="9886" name="Google Shape;9886;p61"/>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1"/>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8" name="Google Shape;9888;p61"/>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1"/>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1"/>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1"/>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1"/>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1"/>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4" name="Google Shape;9894;p61"/>
          <p:cNvGrpSpPr/>
          <p:nvPr/>
        </p:nvGrpSpPr>
        <p:grpSpPr>
          <a:xfrm>
            <a:off x="1229534" y="1312990"/>
            <a:ext cx="396931" cy="373147"/>
            <a:chOff x="-42804750" y="1949600"/>
            <a:chExt cx="337125" cy="316925"/>
          </a:xfrm>
        </p:grpSpPr>
        <p:sp>
          <p:nvSpPr>
            <p:cNvPr id="9895" name="Google Shape;9895;p61"/>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1"/>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1"/>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61"/>
          <p:cNvGrpSpPr/>
          <p:nvPr/>
        </p:nvGrpSpPr>
        <p:grpSpPr>
          <a:xfrm>
            <a:off x="1292211" y="1765686"/>
            <a:ext cx="335706" cy="364258"/>
            <a:chOff x="-42778750" y="2320125"/>
            <a:chExt cx="285125" cy="309375"/>
          </a:xfrm>
        </p:grpSpPr>
        <p:sp>
          <p:nvSpPr>
            <p:cNvPr id="9899" name="Google Shape;9899;p61"/>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1"/>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61"/>
          <p:cNvGrpSpPr/>
          <p:nvPr/>
        </p:nvGrpSpPr>
        <p:grpSpPr>
          <a:xfrm>
            <a:off x="1269879" y="2212691"/>
            <a:ext cx="375591" cy="374678"/>
            <a:chOff x="-42796875" y="2680675"/>
            <a:chExt cx="319000" cy="318225"/>
          </a:xfrm>
        </p:grpSpPr>
        <p:sp>
          <p:nvSpPr>
            <p:cNvPr id="9902" name="Google Shape;9902;p61"/>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1"/>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1"/>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1"/>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1"/>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7" name="Google Shape;9907;p61"/>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1"/>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1"/>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1"/>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1" name="Google Shape;9911;p61"/>
          <p:cNvGrpSpPr/>
          <p:nvPr/>
        </p:nvGrpSpPr>
        <p:grpSpPr>
          <a:xfrm>
            <a:off x="2168150" y="3090966"/>
            <a:ext cx="390426" cy="369586"/>
            <a:chOff x="-39055650" y="2315975"/>
            <a:chExt cx="331600" cy="313900"/>
          </a:xfrm>
        </p:grpSpPr>
        <p:sp>
          <p:nvSpPr>
            <p:cNvPr id="9912" name="Google Shape;9912;p61"/>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1"/>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61"/>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1"/>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6" name="Google Shape;9916;p61"/>
          <p:cNvGrpSpPr/>
          <p:nvPr/>
        </p:nvGrpSpPr>
        <p:grpSpPr>
          <a:xfrm>
            <a:off x="1659816" y="1313166"/>
            <a:ext cx="380241" cy="371793"/>
            <a:chOff x="-42430625" y="1949750"/>
            <a:chExt cx="322950" cy="315775"/>
          </a:xfrm>
        </p:grpSpPr>
        <p:sp>
          <p:nvSpPr>
            <p:cNvPr id="9917" name="Google Shape;9917;p61"/>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1"/>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1"/>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1"/>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1" name="Google Shape;9921;p61"/>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1"/>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1"/>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1"/>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1"/>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1"/>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7" name="Google Shape;9927;p61"/>
          <p:cNvGrpSpPr/>
          <p:nvPr/>
        </p:nvGrpSpPr>
        <p:grpSpPr>
          <a:xfrm>
            <a:off x="2623344" y="3089112"/>
            <a:ext cx="372824" cy="372058"/>
            <a:chOff x="-38686275" y="2314400"/>
            <a:chExt cx="316650" cy="316000"/>
          </a:xfrm>
        </p:grpSpPr>
        <p:sp>
          <p:nvSpPr>
            <p:cNvPr id="9928" name="Google Shape;9928;p61"/>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1"/>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61"/>
          <p:cNvGrpSpPr/>
          <p:nvPr/>
        </p:nvGrpSpPr>
        <p:grpSpPr>
          <a:xfrm>
            <a:off x="2621946" y="3581152"/>
            <a:ext cx="375620" cy="373736"/>
            <a:chOff x="-38686275" y="2682250"/>
            <a:chExt cx="319025" cy="317425"/>
          </a:xfrm>
        </p:grpSpPr>
        <p:sp>
          <p:nvSpPr>
            <p:cNvPr id="9931" name="Google Shape;9931;p61"/>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1"/>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61"/>
          <p:cNvGrpSpPr/>
          <p:nvPr/>
        </p:nvGrpSpPr>
        <p:grpSpPr>
          <a:xfrm>
            <a:off x="3940328" y="3579695"/>
            <a:ext cx="391368" cy="376650"/>
            <a:chOff x="-37534750" y="2668075"/>
            <a:chExt cx="332400" cy="319900"/>
          </a:xfrm>
        </p:grpSpPr>
        <p:sp>
          <p:nvSpPr>
            <p:cNvPr id="9934" name="Google Shape;9934;p61"/>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1"/>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61"/>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61"/>
          <p:cNvGrpSpPr/>
          <p:nvPr/>
        </p:nvGrpSpPr>
        <p:grpSpPr>
          <a:xfrm>
            <a:off x="2131694" y="1760829"/>
            <a:ext cx="375591" cy="374060"/>
            <a:chOff x="-42062025" y="2316000"/>
            <a:chExt cx="319000" cy="317700"/>
          </a:xfrm>
        </p:grpSpPr>
        <p:sp>
          <p:nvSpPr>
            <p:cNvPr id="9938" name="Google Shape;9938;p61"/>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1"/>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61"/>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61"/>
          <p:cNvGrpSpPr/>
          <p:nvPr/>
        </p:nvGrpSpPr>
        <p:grpSpPr>
          <a:xfrm>
            <a:off x="876569" y="2671933"/>
            <a:ext cx="330143" cy="368173"/>
            <a:chOff x="-40150450" y="1977325"/>
            <a:chExt cx="280400" cy="312700"/>
          </a:xfrm>
        </p:grpSpPr>
        <p:sp>
          <p:nvSpPr>
            <p:cNvPr id="9942" name="Google Shape;9942;p61"/>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1"/>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1"/>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1"/>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1"/>
          <p:cNvGrpSpPr/>
          <p:nvPr/>
        </p:nvGrpSpPr>
        <p:grpSpPr>
          <a:xfrm>
            <a:off x="870534" y="3131151"/>
            <a:ext cx="342211" cy="372824"/>
            <a:chOff x="-40160700" y="2339625"/>
            <a:chExt cx="290650" cy="316650"/>
          </a:xfrm>
        </p:grpSpPr>
        <p:sp>
          <p:nvSpPr>
            <p:cNvPr id="9947" name="Google Shape;9947;p61"/>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1"/>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1"/>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1"/>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61"/>
          <p:cNvGrpSpPr/>
          <p:nvPr/>
        </p:nvGrpSpPr>
        <p:grpSpPr>
          <a:xfrm>
            <a:off x="852359" y="3581608"/>
            <a:ext cx="375591" cy="372824"/>
            <a:chOff x="-40171725" y="2705875"/>
            <a:chExt cx="319000" cy="316650"/>
          </a:xfrm>
        </p:grpSpPr>
        <p:sp>
          <p:nvSpPr>
            <p:cNvPr id="9952" name="Google Shape;9952;p61"/>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1"/>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1"/>
          <p:cNvGrpSpPr/>
          <p:nvPr/>
        </p:nvGrpSpPr>
        <p:grpSpPr>
          <a:xfrm>
            <a:off x="3109957" y="2656064"/>
            <a:ext cx="272686" cy="373766"/>
            <a:chOff x="-38275925" y="1946600"/>
            <a:chExt cx="231600" cy="317450"/>
          </a:xfrm>
        </p:grpSpPr>
        <p:sp>
          <p:nvSpPr>
            <p:cNvPr id="9955" name="Google Shape;9955;p61"/>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1"/>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7" name="Google Shape;9957;p61"/>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1"/>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61"/>
          <p:cNvGrpSpPr/>
          <p:nvPr/>
        </p:nvGrpSpPr>
        <p:grpSpPr>
          <a:xfrm>
            <a:off x="2173841" y="4053505"/>
            <a:ext cx="382096" cy="371911"/>
            <a:chOff x="-37190575" y="1951325"/>
            <a:chExt cx="324525" cy="315875"/>
          </a:xfrm>
        </p:grpSpPr>
        <p:sp>
          <p:nvSpPr>
            <p:cNvPr id="9960" name="Google Shape;9960;p61"/>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1"/>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1"/>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1"/>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1"/>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5" name="Google Shape;9965;p61"/>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6" name="Google Shape;9966;p61"/>
          <p:cNvGrpSpPr/>
          <p:nvPr/>
        </p:nvGrpSpPr>
        <p:grpSpPr>
          <a:xfrm>
            <a:off x="2574144" y="1839656"/>
            <a:ext cx="373736" cy="293055"/>
            <a:chOff x="-41694200" y="2382950"/>
            <a:chExt cx="317425" cy="248900"/>
          </a:xfrm>
        </p:grpSpPr>
        <p:sp>
          <p:nvSpPr>
            <p:cNvPr id="9967" name="Google Shape;9967;p61"/>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1"/>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61"/>
          <p:cNvGrpSpPr/>
          <p:nvPr/>
        </p:nvGrpSpPr>
        <p:grpSpPr>
          <a:xfrm>
            <a:off x="2570967" y="2192964"/>
            <a:ext cx="375591" cy="373766"/>
            <a:chOff x="-41695775" y="2683025"/>
            <a:chExt cx="319000" cy="317450"/>
          </a:xfrm>
        </p:grpSpPr>
        <p:sp>
          <p:nvSpPr>
            <p:cNvPr id="9970" name="Google Shape;9970;p61"/>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1"/>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1"/>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61"/>
          <p:cNvGrpSpPr/>
          <p:nvPr/>
        </p:nvGrpSpPr>
        <p:grpSpPr>
          <a:xfrm>
            <a:off x="1313266" y="2685734"/>
            <a:ext cx="342211" cy="375620"/>
            <a:chOff x="-39792875" y="1971800"/>
            <a:chExt cx="290650" cy="319025"/>
          </a:xfrm>
        </p:grpSpPr>
        <p:sp>
          <p:nvSpPr>
            <p:cNvPr id="9974" name="Google Shape;9974;p61"/>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1"/>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6" name="Google Shape;9976;p61"/>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7" name="Google Shape;9977;p61"/>
          <p:cNvGrpSpPr/>
          <p:nvPr/>
        </p:nvGrpSpPr>
        <p:grpSpPr>
          <a:xfrm>
            <a:off x="3490328" y="2657918"/>
            <a:ext cx="383950" cy="372618"/>
            <a:chOff x="-37956150" y="1948175"/>
            <a:chExt cx="326100" cy="316475"/>
          </a:xfrm>
        </p:grpSpPr>
        <p:sp>
          <p:nvSpPr>
            <p:cNvPr id="9978" name="Google Shape;9978;p61"/>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1"/>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1"/>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61"/>
          <p:cNvGrpSpPr/>
          <p:nvPr/>
        </p:nvGrpSpPr>
        <p:grpSpPr>
          <a:xfrm>
            <a:off x="1323705" y="3133960"/>
            <a:ext cx="324609" cy="374825"/>
            <a:chOff x="-39783425" y="2337925"/>
            <a:chExt cx="275700" cy="318350"/>
          </a:xfrm>
        </p:grpSpPr>
        <p:sp>
          <p:nvSpPr>
            <p:cNvPr id="9982" name="Google Shape;9982;p61"/>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1"/>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61"/>
          <p:cNvGrpSpPr/>
          <p:nvPr/>
        </p:nvGrpSpPr>
        <p:grpSpPr>
          <a:xfrm>
            <a:off x="3497847" y="3165172"/>
            <a:ext cx="375620" cy="243015"/>
            <a:chOff x="-37953000" y="2379000"/>
            <a:chExt cx="319025" cy="206400"/>
          </a:xfrm>
        </p:grpSpPr>
        <p:sp>
          <p:nvSpPr>
            <p:cNvPr id="9985" name="Google Shape;9985;p61"/>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1"/>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1"/>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1"/>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1"/>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0" name="Google Shape;9990;p61"/>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1"/>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1"/>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93" name="Google Shape;9993;p61"/>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94" name="Google Shape;9994;p61"/>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5" name="Google Shape;9995;p61"/>
          <p:cNvGrpSpPr/>
          <p:nvPr/>
        </p:nvGrpSpPr>
        <p:grpSpPr>
          <a:xfrm>
            <a:off x="4855594" y="1782519"/>
            <a:ext cx="354107" cy="355063"/>
            <a:chOff x="-28467625" y="2331750"/>
            <a:chExt cx="296150" cy="296950"/>
          </a:xfrm>
        </p:grpSpPr>
        <p:sp>
          <p:nvSpPr>
            <p:cNvPr id="9996" name="Google Shape;9996;p6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61"/>
          <p:cNvGrpSpPr/>
          <p:nvPr/>
        </p:nvGrpSpPr>
        <p:grpSpPr>
          <a:xfrm>
            <a:off x="4869719" y="2225601"/>
            <a:ext cx="325858" cy="351327"/>
            <a:chOff x="-28461325" y="2701925"/>
            <a:chExt cx="272525" cy="293825"/>
          </a:xfrm>
        </p:grpSpPr>
        <p:sp>
          <p:nvSpPr>
            <p:cNvPr id="9999" name="Google Shape;9999;p61"/>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1"/>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1"/>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61"/>
          <p:cNvGrpSpPr/>
          <p:nvPr/>
        </p:nvGrpSpPr>
        <p:grpSpPr>
          <a:xfrm>
            <a:off x="7093910" y="1399238"/>
            <a:ext cx="354107" cy="226974"/>
            <a:chOff x="-26585200" y="2025375"/>
            <a:chExt cx="296150" cy="189825"/>
          </a:xfrm>
        </p:grpSpPr>
        <p:sp>
          <p:nvSpPr>
            <p:cNvPr id="10003" name="Google Shape;10003;p61"/>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1"/>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1"/>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1"/>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1"/>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61"/>
          <p:cNvGrpSpPr/>
          <p:nvPr/>
        </p:nvGrpSpPr>
        <p:grpSpPr>
          <a:xfrm>
            <a:off x="7094373" y="1783461"/>
            <a:ext cx="353180" cy="353180"/>
            <a:chOff x="-26584425" y="2340425"/>
            <a:chExt cx="295375" cy="295375"/>
          </a:xfrm>
        </p:grpSpPr>
        <p:sp>
          <p:nvSpPr>
            <p:cNvPr id="10009" name="Google Shape;10009;p61"/>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1"/>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1"/>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1"/>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1"/>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1"/>
          <p:cNvGrpSpPr/>
          <p:nvPr/>
        </p:nvGrpSpPr>
        <p:grpSpPr>
          <a:xfrm>
            <a:off x="7089202" y="2224555"/>
            <a:ext cx="363523" cy="353419"/>
            <a:chOff x="-26585200" y="2710400"/>
            <a:chExt cx="304025" cy="295575"/>
          </a:xfrm>
        </p:grpSpPr>
        <p:sp>
          <p:nvSpPr>
            <p:cNvPr id="10015" name="Google Shape;10015;p61"/>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1"/>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1"/>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1"/>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1"/>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1"/>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1"/>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1"/>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1"/>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1"/>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1"/>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1"/>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61"/>
          <p:cNvGrpSpPr/>
          <p:nvPr/>
        </p:nvGrpSpPr>
        <p:grpSpPr>
          <a:xfrm>
            <a:off x="5744337" y="2666033"/>
            <a:ext cx="354136" cy="353210"/>
            <a:chOff x="-24709875" y="1970225"/>
            <a:chExt cx="296175" cy="295400"/>
          </a:xfrm>
        </p:grpSpPr>
        <p:sp>
          <p:nvSpPr>
            <p:cNvPr id="10028" name="Google Shape;10028;p61"/>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1"/>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61"/>
          <p:cNvGrpSpPr/>
          <p:nvPr/>
        </p:nvGrpSpPr>
        <p:grpSpPr>
          <a:xfrm>
            <a:off x="5776352" y="3112911"/>
            <a:ext cx="290107" cy="354107"/>
            <a:chOff x="-24683100" y="2340425"/>
            <a:chExt cx="242625" cy="296150"/>
          </a:xfrm>
        </p:grpSpPr>
        <p:sp>
          <p:nvSpPr>
            <p:cNvPr id="10031" name="Google Shape;10031;p61"/>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1"/>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1"/>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1"/>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61"/>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6" name="Google Shape;10036;p61"/>
          <p:cNvGrpSpPr/>
          <p:nvPr/>
        </p:nvGrpSpPr>
        <p:grpSpPr>
          <a:xfrm>
            <a:off x="7982594" y="2666033"/>
            <a:ext cx="360713" cy="353210"/>
            <a:chOff x="-22881800" y="1971800"/>
            <a:chExt cx="301675" cy="295400"/>
          </a:xfrm>
        </p:grpSpPr>
        <p:sp>
          <p:nvSpPr>
            <p:cNvPr id="10037" name="Google Shape;10037;p6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3" name="Google Shape;10043;p61"/>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1"/>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5" name="Google Shape;10045;p61"/>
          <p:cNvGrpSpPr/>
          <p:nvPr/>
        </p:nvGrpSpPr>
        <p:grpSpPr>
          <a:xfrm>
            <a:off x="5358939" y="2224196"/>
            <a:ext cx="227930" cy="354136"/>
            <a:chOff x="-28043900" y="2701925"/>
            <a:chExt cx="190625" cy="296175"/>
          </a:xfrm>
        </p:grpSpPr>
        <p:sp>
          <p:nvSpPr>
            <p:cNvPr id="10046" name="Google Shape;10046;p61"/>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1"/>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1"/>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1"/>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1"/>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61"/>
          <p:cNvGrpSpPr/>
          <p:nvPr/>
        </p:nvGrpSpPr>
        <p:grpSpPr>
          <a:xfrm>
            <a:off x="7531805" y="1336135"/>
            <a:ext cx="354136" cy="353180"/>
            <a:chOff x="-26215025" y="1971025"/>
            <a:chExt cx="296175" cy="295375"/>
          </a:xfrm>
        </p:grpSpPr>
        <p:sp>
          <p:nvSpPr>
            <p:cNvPr id="10052" name="Google Shape;10052;p61"/>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1"/>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1"/>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1"/>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1"/>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1"/>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1"/>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1"/>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61"/>
          <p:cNvGrpSpPr/>
          <p:nvPr/>
        </p:nvGrpSpPr>
        <p:grpSpPr>
          <a:xfrm>
            <a:off x="7531327" y="1783924"/>
            <a:ext cx="355093" cy="352253"/>
            <a:chOff x="-26215825" y="2341200"/>
            <a:chExt cx="296975" cy="294600"/>
          </a:xfrm>
        </p:grpSpPr>
        <p:sp>
          <p:nvSpPr>
            <p:cNvPr id="10061" name="Google Shape;10061;p61"/>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1"/>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61"/>
          <p:cNvGrpSpPr/>
          <p:nvPr/>
        </p:nvGrpSpPr>
        <p:grpSpPr>
          <a:xfrm>
            <a:off x="7563357" y="2224674"/>
            <a:ext cx="291033" cy="353180"/>
            <a:chOff x="-26179575" y="2710600"/>
            <a:chExt cx="243400" cy="295375"/>
          </a:xfrm>
        </p:grpSpPr>
        <p:sp>
          <p:nvSpPr>
            <p:cNvPr id="10064" name="Google Shape;10064;p61"/>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1"/>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1"/>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61"/>
          <p:cNvGrpSpPr/>
          <p:nvPr/>
        </p:nvGrpSpPr>
        <p:grpSpPr>
          <a:xfrm>
            <a:off x="6202417" y="2666048"/>
            <a:ext cx="337187" cy="353180"/>
            <a:chOff x="-24328675" y="1971025"/>
            <a:chExt cx="282000" cy="295375"/>
          </a:xfrm>
        </p:grpSpPr>
        <p:sp>
          <p:nvSpPr>
            <p:cNvPr id="10068" name="Google Shape;10068;p61"/>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1"/>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1"/>
          <p:cNvGrpSpPr/>
          <p:nvPr/>
        </p:nvGrpSpPr>
        <p:grpSpPr>
          <a:xfrm>
            <a:off x="6204778" y="3113374"/>
            <a:ext cx="332464" cy="353180"/>
            <a:chOff x="-24330250" y="2340425"/>
            <a:chExt cx="278050" cy="295375"/>
          </a:xfrm>
        </p:grpSpPr>
        <p:sp>
          <p:nvSpPr>
            <p:cNvPr id="10071" name="Google Shape;10071;p61"/>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1"/>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1"/>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1"/>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1"/>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1"/>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1"/>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61"/>
          <p:cNvGrpSpPr/>
          <p:nvPr/>
        </p:nvGrpSpPr>
        <p:grpSpPr>
          <a:xfrm>
            <a:off x="6194420" y="3554587"/>
            <a:ext cx="353180" cy="353180"/>
            <a:chOff x="-24338900" y="2710600"/>
            <a:chExt cx="295375" cy="295375"/>
          </a:xfrm>
        </p:grpSpPr>
        <p:sp>
          <p:nvSpPr>
            <p:cNvPr id="10079" name="Google Shape;10079;p61"/>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1"/>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61"/>
          <p:cNvGrpSpPr/>
          <p:nvPr/>
        </p:nvGrpSpPr>
        <p:grpSpPr>
          <a:xfrm>
            <a:off x="7985419" y="3113972"/>
            <a:ext cx="355063" cy="351984"/>
            <a:chOff x="-22859750" y="2335900"/>
            <a:chExt cx="296950" cy="294375"/>
          </a:xfrm>
        </p:grpSpPr>
        <p:sp>
          <p:nvSpPr>
            <p:cNvPr id="10082" name="Google Shape;10082;p6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61"/>
          <p:cNvGrpSpPr/>
          <p:nvPr/>
        </p:nvGrpSpPr>
        <p:grpSpPr>
          <a:xfrm>
            <a:off x="5764767" y="1336120"/>
            <a:ext cx="311749" cy="353210"/>
            <a:chOff x="-27710725" y="1959200"/>
            <a:chExt cx="260725" cy="295400"/>
          </a:xfrm>
        </p:grpSpPr>
        <p:sp>
          <p:nvSpPr>
            <p:cNvPr id="10086" name="Google Shape;10086;p6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1"/>
          <p:cNvGrpSpPr/>
          <p:nvPr/>
        </p:nvGrpSpPr>
        <p:grpSpPr>
          <a:xfrm>
            <a:off x="5742631" y="1844666"/>
            <a:ext cx="356020" cy="230770"/>
            <a:chOff x="-27728850" y="2382950"/>
            <a:chExt cx="297750" cy="193000"/>
          </a:xfrm>
        </p:grpSpPr>
        <p:sp>
          <p:nvSpPr>
            <p:cNvPr id="10089" name="Google Shape;10089;p6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2" name="Google Shape;10092;p61"/>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1"/>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61"/>
          <p:cNvGrpSpPr/>
          <p:nvPr/>
        </p:nvGrpSpPr>
        <p:grpSpPr>
          <a:xfrm>
            <a:off x="7973975" y="1792877"/>
            <a:ext cx="354136" cy="334348"/>
            <a:chOff x="-25844850" y="2357750"/>
            <a:chExt cx="296175" cy="279625"/>
          </a:xfrm>
        </p:grpSpPr>
        <p:sp>
          <p:nvSpPr>
            <p:cNvPr id="10095" name="Google Shape;10095;p61"/>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1"/>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1"/>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1"/>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1"/>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1"/>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1" name="Google Shape;10101;p61"/>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2" name="Google Shape;10102;p61"/>
          <p:cNvGrpSpPr/>
          <p:nvPr/>
        </p:nvGrpSpPr>
        <p:grpSpPr>
          <a:xfrm>
            <a:off x="6702883" y="2666033"/>
            <a:ext cx="228887" cy="353210"/>
            <a:chOff x="-23917525" y="1970225"/>
            <a:chExt cx="191425" cy="295400"/>
          </a:xfrm>
        </p:grpSpPr>
        <p:sp>
          <p:nvSpPr>
            <p:cNvPr id="10103" name="Google Shape;10103;p61"/>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1"/>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1"/>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1"/>
          <p:cNvGrpSpPr/>
          <p:nvPr/>
        </p:nvGrpSpPr>
        <p:grpSpPr>
          <a:xfrm>
            <a:off x="6658164" y="3112911"/>
            <a:ext cx="318325" cy="354107"/>
            <a:chOff x="-23952175" y="2340425"/>
            <a:chExt cx="266225" cy="296150"/>
          </a:xfrm>
        </p:grpSpPr>
        <p:sp>
          <p:nvSpPr>
            <p:cNvPr id="10107" name="Google Shape;10107;p61"/>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1"/>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9" name="Google Shape;10109;p61"/>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0" name="Google Shape;10110;p61"/>
          <p:cNvGrpSpPr/>
          <p:nvPr/>
        </p:nvGrpSpPr>
        <p:grpSpPr>
          <a:xfrm>
            <a:off x="8043336" y="3553167"/>
            <a:ext cx="239230" cy="356020"/>
            <a:chOff x="-22811700" y="2700350"/>
            <a:chExt cx="200075" cy="297750"/>
          </a:xfrm>
        </p:grpSpPr>
        <p:sp>
          <p:nvSpPr>
            <p:cNvPr id="10111" name="Google Shape;10111;p61"/>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1"/>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1"/>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1"/>
          <p:cNvGrpSpPr/>
          <p:nvPr/>
        </p:nvGrpSpPr>
        <p:grpSpPr>
          <a:xfrm>
            <a:off x="6191787" y="1335656"/>
            <a:ext cx="355063" cy="354136"/>
            <a:chOff x="-27358650" y="1961575"/>
            <a:chExt cx="296950" cy="296175"/>
          </a:xfrm>
        </p:grpSpPr>
        <p:sp>
          <p:nvSpPr>
            <p:cNvPr id="10115" name="Google Shape;10115;p6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7" name="Google Shape;10117;p61"/>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1"/>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61"/>
          <p:cNvGrpSpPr/>
          <p:nvPr/>
        </p:nvGrpSpPr>
        <p:grpSpPr>
          <a:xfrm>
            <a:off x="7090357" y="2666048"/>
            <a:ext cx="354136" cy="353180"/>
            <a:chOff x="-23599325" y="1971025"/>
            <a:chExt cx="296175" cy="295375"/>
          </a:xfrm>
        </p:grpSpPr>
        <p:sp>
          <p:nvSpPr>
            <p:cNvPr id="10120" name="Google Shape;10120;p61"/>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1"/>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2" name="Google Shape;10122;p61"/>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1"/>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1"/>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5" name="Google Shape;10125;p61"/>
          <p:cNvGrpSpPr/>
          <p:nvPr/>
        </p:nvGrpSpPr>
        <p:grpSpPr>
          <a:xfrm>
            <a:off x="6634801" y="1335776"/>
            <a:ext cx="360713" cy="353897"/>
            <a:chOff x="-26993200" y="1961775"/>
            <a:chExt cx="301675" cy="295975"/>
          </a:xfrm>
        </p:grpSpPr>
        <p:sp>
          <p:nvSpPr>
            <p:cNvPr id="10126" name="Google Shape;10126;p6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61"/>
          <p:cNvGrpSpPr/>
          <p:nvPr/>
        </p:nvGrpSpPr>
        <p:grpSpPr>
          <a:xfrm>
            <a:off x="6659761" y="1783461"/>
            <a:ext cx="310792" cy="353180"/>
            <a:chOff x="-26970350" y="2332550"/>
            <a:chExt cx="259925" cy="295375"/>
          </a:xfrm>
        </p:grpSpPr>
        <p:sp>
          <p:nvSpPr>
            <p:cNvPr id="10130" name="Google Shape;10130;p61"/>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1"/>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61"/>
          <p:cNvGrpSpPr/>
          <p:nvPr/>
        </p:nvGrpSpPr>
        <p:grpSpPr>
          <a:xfrm>
            <a:off x="6639046" y="2256226"/>
            <a:ext cx="352223" cy="290077"/>
            <a:chOff x="-26986100" y="2735800"/>
            <a:chExt cx="294575" cy="242600"/>
          </a:xfrm>
        </p:grpSpPr>
        <p:sp>
          <p:nvSpPr>
            <p:cNvPr id="10133" name="Google Shape;10133;p61"/>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1"/>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61"/>
          <p:cNvGrpSpPr/>
          <p:nvPr/>
        </p:nvGrpSpPr>
        <p:grpSpPr>
          <a:xfrm>
            <a:off x="7538093" y="2665569"/>
            <a:ext cx="355063" cy="354136"/>
            <a:chOff x="-23229925" y="1970225"/>
            <a:chExt cx="296950" cy="296175"/>
          </a:xfrm>
        </p:grpSpPr>
        <p:sp>
          <p:nvSpPr>
            <p:cNvPr id="10136" name="Google Shape;10136;p61"/>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1"/>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1"/>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1"/>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61"/>
          <p:cNvGrpSpPr/>
          <p:nvPr/>
        </p:nvGrpSpPr>
        <p:grpSpPr>
          <a:xfrm>
            <a:off x="7580466" y="3112432"/>
            <a:ext cx="270318" cy="355063"/>
            <a:chOff x="-23177950" y="2340425"/>
            <a:chExt cx="226075" cy="296950"/>
          </a:xfrm>
        </p:grpSpPr>
        <p:sp>
          <p:nvSpPr>
            <p:cNvPr id="10141" name="Google Shape;10141;p6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61"/>
          <p:cNvGrpSpPr/>
          <p:nvPr/>
        </p:nvGrpSpPr>
        <p:grpSpPr>
          <a:xfrm>
            <a:off x="7538556" y="3554109"/>
            <a:ext cx="354136" cy="354136"/>
            <a:chOff x="-23229150" y="2710600"/>
            <a:chExt cx="296175" cy="296175"/>
          </a:xfrm>
        </p:grpSpPr>
        <p:sp>
          <p:nvSpPr>
            <p:cNvPr id="10144" name="Google Shape;10144;p61"/>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1"/>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6" name="Google Shape;10146;p61"/>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1"/>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8" name="Google Shape;10148;p61"/>
          <p:cNvGrpSpPr/>
          <p:nvPr/>
        </p:nvGrpSpPr>
        <p:grpSpPr>
          <a:xfrm>
            <a:off x="4855631" y="3123732"/>
            <a:ext cx="356946" cy="332464"/>
            <a:chOff x="-25477800" y="2357750"/>
            <a:chExt cx="298525" cy="278050"/>
          </a:xfrm>
        </p:grpSpPr>
        <p:sp>
          <p:nvSpPr>
            <p:cNvPr id="10149" name="Google Shape;10149;p61"/>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1"/>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1" name="Google Shape;10151;p61"/>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1"/>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3" name="Google Shape;10153;p61"/>
          <p:cNvGrpSpPr/>
          <p:nvPr/>
        </p:nvGrpSpPr>
        <p:grpSpPr>
          <a:xfrm>
            <a:off x="5298265" y="3112911"/>
            <a:ext cx="353180" cy="354107"/>
            <a:chOff x="-25104475" y="2340425"/>
            <a:chExt cx="295375" cy="296150"/>
          </a:xfrm>
        </p:grpSpPr>
        <p:sp>
          <p:nvSpPr>
            <p:cNvPr id="10154" name="Google Shape;10154;p61"/>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1"/>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1"/>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1"/>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1"/>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1"/>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1"/>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1"/>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1"/>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3" name="Google Shape;10163;p61"/>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4" name="Google Shape;10164;p61"/>
          <p:cNvGrpSpPr/>
          <p:nvPr/>
        </p:nvGrpSpPr>
        <p:grpSpPr>
          <a:xfrm>
            <a:off x="4855594" y="1782519"/>
            <a:ext cx="354107" cy="355063"/>
            <a:chOff x="-28467625" y="2331750"/>
            <a:chExt cx="296150" cy="296950"/>
          </a:xfrm>
        </p:grpSpPr>
        <p:sp>
          <p:nvSpPr>
            <p:cNvPr id="10165" name="Google Shape;10165;p6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0"/>
        <p:cNvGrpSpPr/>
        <p:nvPr/>
      </p:nvGrpSpPr>
      <p:grpSpPr>
        <a:xfrm>
          <a:off x="0" y="0"/>
          <a:ext cx="0" cy="0"/>
          <a:chOff x="0" y="0"/>
          <a:chExt cx="0" cy="0"/>
        </a:xfrm>
      </p:grpSpPr>
      <p:sp>
        <p:nvSpPr>
          <p:cNvPr id="10171" name="Google Shape;10171;p6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72" name="Google Shape;10172;p6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73" name="Google Shape;10173;p62"/>
          <p:cNvGrpSpPr/>
          <p:nvPr/>
        </p:nvGrpSpPr>
        <p:grpSpPr>
          <a:xfrm>
            <a:off x="854368" y="1313920"/>
            <a:ext cx="366269" cy="366240"/>
            <a:chOff x="-65131525" y="1914325"/>
            <a:chExt cx="316650" cy="316625"/>
          </a:xfrm>
        </p:grpSpPr>
        <p:sp>
          <p:nvSpPr>
            <p:cNvPr id="10174" name="Google Shape;10174;p62"/>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2"/>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62"/>
          <p:cNvGrpSpPr/>
          <p:nvPr/>
        </p:nvGrpSpPr>
        <p:grpSpPr>
          <a:xfrm>
            <a:off x="854368" y="1794207"/>
            <a:ext cx="366269" cy="366269"/>
            <a:chOff x="-65131525" y="2281350"/>
            <a:chExt cx="316650" cy="316650"/>
          </a:xfrm>
        </p:grpSpPr>
        <p:sp>
          <p:nvSpPr>
            <p:cNvPr id="10177" name="Google Shape;10177;p62"/>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2"/>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2"/>
          <p:cNvGrpSpPr/>
          <p:nvPr/>
        </p:nvGrpSpPr>
        <p:grpSpPr>
          <a:xfrm>
            <a:off x="857564" y="2259206"/>
            <a:ext cx="359878" cy="367165"/>
            <a:chOff x="-65129950" y="2646800"/>
            <a:chExt cx="311125" cy="317425"/>
          </a:xfrm>
        </p:grpSpPr>
        <p:sp>
          <p:nvSpPr>
            <p:cNvPr id="10180" name="Google Shape;10180;p62"/>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2"/>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2"/>
          <p:cNvGrpSpPr/>
          <p:nvPr/>
        </p:nvGrpSpPr>
        <p:grpSpPr>
          <a:xfrm>
            <a:off x="3060897" y="1312532"/>
            <a:ext cx="368987" cy="369016"/>
            <a:chOff x="-63252250" y="1930850"/>
            <a:chExt cx="319000" cy="319025"/>
          </a:xfrm>
        </p:grpSpPr>
        <p:sp>
          <p:nvSpPr>
            <p:cNvPr id="10183" name="Google Shape;10183;p62"/>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2"/>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5" name="Google Shape;10185;p62"/>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62"/>
          <p:cNvGrpSpPr/>
          <p:nvPr/>
        </p:nvGrpSpPr>
        <p:grpSpPr>
          <a:xfrm>
            <a:off x="3061808" y="2258743"/>
            <a:ext cx="367165" cy="368091"/>
            <a:chOff x="-63250675" y="2664125"/>
            <a:chExt cx="317425" cy="318225"/>
          </a:xfrm>
        </p:grpSpPr>
        <p:sp>
          <p:nvSpPr>
            <p:cNvPr id="10187" name="Google Shape;10187;p62"/>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2"/>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2"/>
          <p:cNvGrpSpPr/>
          <p:nvPr/>
        </p:nvGrpSpPr>
        <p:grpSpPr>
          <a:xfrm>
            <a:off x="1738471" y="2735150"/>
            <a:ext cx="363522" cy="361266"/>
            <a:chOff x="-61354075" y="1940500"/>
            <a:chExt cx="314275" cy="312325"/>
          </a:xfrm>
        </p:grpSpPr>
        <p:sp>
          <p:nvSpPr>
            <p:cNvPr id="10190" name="Google Shape;10190;p62"/>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2"/>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2"/>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2"/>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62"/>
          <p:cNvGrpSpPr/>
          <p:nvPr/>
        </p:nvGrpSpPr>
        <p:grpSpPr>
          <a:xfrm>
            <a:off x="1737098" y="3183702"/>
            <a:ext cx="366269" cy="336195"/>
            <a:chOff x="-61354875" y="2322300"/>
            <a:chExt cx="316650" cy="290650"/>
          </a:xfrm>
        </p:grpSpPr>
        <p:sp>
          <p:nvSpPr>
            <p:cNvPr id="10195" name="Google Shape;10195;p62"/>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2"/>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2"/>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62"/>
          <p:cNvGrpSpPr/>
          <p:nvPr/>
        </p:nvGrpSpPr>
        <p:grpSpPr>
          <a:xfrm>
            <a:off x="1737098" y="3611266"/>
            <a:ext cx="366269" cy="366269"/>
            <a:chOff x="-61354875" y="2671225"/>
            <a:chExt cx="316650" cy="316650"/>
          </a:xfrm>
        </p:grpSpPr>
        <p:sp>
          <p:nvSpPr>
            <p:cNvPr id="10199" name="Google Shape;10199;p62"/>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2"/>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2"/>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2"/>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2"/>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62"/>
          <p:cNvGrpSpPr/>
          <p:nvPr/>
        </p:nvGrpSpPr>
        <p:grpSpPr>
          <a:xfrm>
            <a:off x="3952502" y="2731001"/>
            <a:ext cx="368987" cy="369566"/>
            <a:chOff x="-59502375" y="1904375"/>
            <a:chExt cx="319000" cy="319500"/>
          </a:xfrm>
        </p:grpSpPr>
        <p:sp>
          <p:nvSpPr>
            <p:cNvPr id="10205" name="Google Shape;10205;p62"/>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2"/>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2"/>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62"/>
          <p:cNvGrpSpPr/>
          <p:nvPr/>
        </p:nvGrpSpPr>
        <p:grpSpPr>
          <a:xfrm>
            <a:off x="1298621" y="1315207"/>
            <a:ext cx="368987" cy="363666"/>
            <a:chOff x="-64774725" y="1916550"/>
            <a:chExt cx="319000" cy="314400"/>
          </a:xfrm>
        </p:grpSpPr>
        <p:sp>
          <p:nvSpPr>
            <p:cNvPr id="10209" name="Google Shape;10209;p62"/>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2"/>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62"/>
          <p:cNvGrpSpPr/>
          <p:nvPr/>
        </p:nvGrpSpPr>
        <p:grpSpPr>
          <a:xfrm>
            <a:off x="1299979" y="1792386"/>
            <a:ext cx="366269" cy="369913"/>
            <a:chOff x="-64764500" y="2280550"/>
            <a:chExt cx="316650" cy="319800"/>
          </a:xfrm>
        </p:grpSpPr>
        <p:sp>
          <p:nvSpPr>
            <p:cNvPr id="10212" name="Google Shape;10212;p62"/>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2"/>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4" name="Google Shape;10214;p62"/>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5" name="Google Shape;10215;p62"/>
          <p:cNvGrpSpPr/>
          <p:nvPr/>
        </p:nvGrpSpPr>
        <p:grpSpPr>
          <a:xfrm>
            <a:off x="3512023" y="1352163"/>
            <a:ext cx="365344" cy="289753"/>
            <a:chOff x="-62882850" y="1999375"/>
            <a:chExt cx="315850" cy="250500"/>
          </a:xfrm>
        </p:grpSpPr>
        <p:sp>
          <p:nvSpPr>
            <p:cNvPr id="10216" name="Google Shape;10216;p62"/>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2"/>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62"/>
          <p:cNvGrpSpPr/>
          <p:nvPr/>
        </p:nvGrpSpPr>
        <p:grpSpPr>
          <a:xfrm>
            <a:off x="3503362" y="1793745"/>
            <a:ext cx="382665" cy="367194"/>
            <a:chOff x="-62890750" y="2296300"/>
            <a:chExt cx="330825" cy="317450"/>
          </a:xfrm>
        </p:grpSpPr>
        <p:sp>
          <p:nvSpPr>
            <p:cNvPr id="10219" name="Google Shape;10219;p62"/>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2"/>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2"/>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62"/>
          <p:cNvGrpSpPr/>
          <p:nvPr/>
        </p:nvGrpSpPr>
        <p:grpSpPr>
          <a:xfrm>
            <a:off x="3512023" y="2259206"/>
            <a:ext cx="365344" cy="367165"/>
            <a:chOff x="-62882850" y="2664925"/>
            <a:chExt cx="315850" cy="317425"/>
          </a:xfrm>
        </p:grpSpPr>
        <p:sp>
          <p:nvSpPr>
            <p:cNvPr id="10223" name="Google Shape;10223;p62"/>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2"/>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5" name="Google Shape;10225;p62"/>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62"/>
          <p:cNvGrpSpPr/>
          <p:nvPr/>
        </p:nvGrpSpPr>
        <p:grpSpPr>
          <a:xfrm>
            <a:off x="2183172" y="3171846"/>
            <a:ext cx="366269" cy="359907"/>
            <a:chOff x="-60988625" y="2310475"/>
            <a:chExt cx="316650" cy="311150"/>
          </a:xfrm>
        </p:grpSpPr>
        <p:sp>
          <p:nvSpPr>
            <p:cNvPr id="10227" name="Google Shape;10227;p62"/>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2"/>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2"/>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2"/>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2"/>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2"/>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62"/>
          <p:cNvGrpSpPr/>
          <p:nvPr/>
        </p:nvGrpSpPr>
        <p:grpSpPr>
          <a:xfrm>
            <a:off x="2183634" y="3610009"/>
            <a:ext cx="365344" cy="368785"/>
            <a:chOff x="-60987050" y="2671400"/>
            <a:chExt cx="315850" cy="318825"/>
          </a:xfrm>
        </p:grpSpPr>
        <p:sp>
          <p:nvSpPr>
            <p:cNvPr id="10234" name="Google Shape;10234;p62"/>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2"/>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2"/>
          <p:cNvGrpSpPr/>
          <p:nvPr/>
        </p:nvGrpSpPr>
        <p:grpSpPr>
          <a:xfrm>
            <a:off x="3952500" y="3172771"/>
            <a:ext cx="368987" cy="358056"/>
            <a:chOff x="-59481900" y="2290800"/>
            <a:chExt cx="319000" cy="309550"/>
          </a:xfrm>
        </p:grpSpPr>
        <p:sp>
          <p:nvSpPr>
            <p:cNvPr id="10237" name="Google Shape;10237;p62"/>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2"/>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2"/>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2"/>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2"/>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2"/>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62"/>
          <p:cNvGrpSpPr/>
          <p:nvPr/>
        </p:nvGrpSpPr>
        <p:grpSpPr>
          <a:xfrm>
            <a:off x="1741805" y="1313544"/>
            <a:ext cx="368987" cy="366992"/>
            <a:chOff x="-64401400" y="1914475"/>
            <a:chExt cx="319000" cy="317275"/>
          </a:xfrm>
        </p:grpSpPr>
        <p:sp>
          <p:nvSpPr>
            <p:cNvPr id="10244" name="Google Shape;10244;p62"/>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2"/>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2"/>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62"/>
          <p:cNvGrpSpPr/>
          <p:nvPr/>
        </p:nvGrpSpPr>
        <p:grpSpPr>
          <a:xfrm>
            <a:off x="1806493" y="1794583"/>
            <a:ext cx="239610" cy="365517"/>
            <a:chOff x="-64343900" y="2282125"/>
            <a:chExt cx="207150" cy="316000"/>
          </a:xfrm>
        </p:grpSpPr>
        <p:sp>
          <p:nvSpPr>
            <p:cNvPr id="10248" name="Google Shape;10248;p62"/>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2"/>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62"/>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62"/>
          <p:cNvGrpSpPr/>
          <p:nvPr/>
        </p:nvGrpSpPr>
        <p:grpSpPr>
          <a:xfrm>
            <a:off x="3986941" y="1313804"/>
            <a:ext cx="318873" cy="366471"/>
            <a:chOff x="-62496925" y="1931475"/>
            <a:chExt cx="275675" cy="316825"/>
          </a:xfrm>
        </p:grpSpPr>
        <p:sp>
          <p:nvSpPr>
            <p:cNvPr id="10252" name="Google Shape;10252;p62"/>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2"/>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62"/>
          <p:cNvGrpSpPr/>
          <p:nvPr/>
        </p:nvGrpSpPr>
        <p:grpSpPr>
          <a:xfrm>
            <a:off x="3963691" y="1793629"/>
            <a:ext cx="365373" cy="367426"/>
            <a:chOff x="-62516625" y="2297875"/>
            <a:chExt cx="315875" cy="317650"/>
          </a:xfrm>
        </p:grpSpPr>
        <p:sp>
          <p:nvSpPr>
            <p:cNvPr id="10255" name="Google Shape;10255;p62"/>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2"/>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62"/>
          <p:cNvGrpSpPr/>
          <p:nvPr/>
        </p:nvGrpSpPr>
        <p:grpSpPr>
          <a:xfrm>
            <a:off x="3962332" y="2275588"/>
            <a:ext cx="368091" cy="334402"/>
            <a:chOff x="-62518200" y="2692475"/>
            <a:chExt cx="318225" cy="289100"/>
          </a:xfrm>
        </p:grpSpPr>
        <p:sp>
          <p:nvSpPr>
            <p:cNvPr id="10258" name="Google Shape;10258;p62"/>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2"/>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62"/>
          <p:cNvGrpSpPr/>
          <p:nvPr/>
        </p:nvGrpSpPr>
        <p:grpSpPr>
          <a:xfrm>
            <a:off x="2648986" y="2733112"/>
            <a:ext cx="309793" cy="365344"/>
            <a:chOff x="-60597975" y="1939525"/>
            <a:chExt cx="267825" cy="315850"/>
          </a:xfrm>
        </p:grpSpPr>
        <p:sp>
          <p:nvSpPr>
            <p:cNvPr id="10261" name="Google Shape;10261;p62"/>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2"/>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62"/>
          <p:cNvGrpSpPr/>
          <p:nvPr/>
        </p:nvGrpSpPr>
        <p:grpSpPr>
          <a:xfrm>
            <a:off x="2619389" y="3167537"/>
            <a:ext cx="368987" cy="368525"/>
            <a:chOff x="-60620800" y="2304600"/>
            <a:chExt cx="319000" cy="318600"/>
          </a:xfrm>
        </p:grpSpPr>
        <p:sp>
          <p:nvSpPr>
            <p:cNvPr id="10264" name="Google Shape;10264;p62"/>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2"/>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2"/>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62"/>
          <p:cNvGrpSpPr/>
          <p:nvPr/>
        </p:nvGrpSpPr>
        <p:grpSpPr>
          <a:xfrm>
            <a:off x="2620748" y="3663188"/>
            <a:ext cx="366269" cy="262426"/>
            <a:chOff x="-60621600" y="2716100"/>
            <a:chExt cx="316650" cy="226875"/>
          </a:xfrm>
        </p:grpSpPr>
        <p:sp>
          <p:nvSpPr>
            <p:cNvPr id="10268" name="Google Shape;10268;p62"/>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2"/>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62"/>
          <p:cNvGrpSpPr/>
          <p:nvPr/>
        </p:nvGrpSpPr>
        <p:grpSpPr>
          <a:xfrm>
            <a:off x="3957965" y="3611281"/>
            <a:ext cx="358056" cy="366240"/>
            <a:chOff x="-59475600" y="2658625"/>
            <a:chExt cx="309550" cy="316625"/>
          </a:xfrm>
        </p:grpSpPr>
        <p:sp>
          <p:nvSpPr>
            <p:cNvPr id="10271" name="Google Shape;10271;p62"/>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2"/>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2"/>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2"/>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2"/>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2"/>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2"/>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8" name="Google Shape;10278;p62"/>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2"/>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0" name="Google Shape;10280;p62"/>
          <p:cNvGrpSpPr/>
          <p:nvPr/>
        </p:nvGrpSpPr>
        <p:grpSpPr>
          <a:xfrm>
            <a:off x="2233086" y="2259206"/>
            <a:ext cx="263294" cy="367165"/>
            <a:chOff x="-63987100" y="2646800"/>
            <a:chExt cx="227625" cy="317425"/>
          </a:xfrm>
        </p:grpSpPr>
        <p:sp>
          <p:nvSpPr>
            <p:cNvPr id="10281" name="Google Shape;10281;p62"/>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2"/>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62"/>
          <p:cNvGrpSpPr/>
          <p:nvPr/>
        </p:nvGrpSpPr>
        <p:grpSpPr>
          <a:xfrm>
            <a:off x="852428" y="2730827"/>
            <a:ext cx="358056" cy="369913"/>
            <a:chOff x="-62148000" y="1930075"/>
            <a:chExt cx="309550" cy="319800"/>
          </a:xfrm>
        </p:grpSpPr>
        <p:sp>
          <p:nvSpPr>
            <p:cNvPr id="10284" name="Google Shape;10284;p62"/>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2"/>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62"/>
          <p:cNvGrpSpPr/>
          <p:nvPr/>
        </p:nvGrpSpPr>
        <p:grpSpPr>
          <a:xfrm>
            <a:off x="849695" y="3169113"/>
            <a:ext cx="363522" cy="365373"/>
            <a:chOff x="-62150375" y="2297875"/>
            <a:chExt cx="314275" cy="315875"/>
          </a:xfrm>
        </p:grpSpPr>
        <p:sp>
          <p:nvSpPr>
            <p:cNvPr id="10287" name="Google Shape;10287;p62"/>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2"/>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2"/>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2"/>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2"/>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62"/>
          <p:cNvGrpSpPr/>
          <p:nvPr/>
        </p:nvGrpSpPr>
        <p:grpSpPr>
          <a:xfrm>
            <a:off x="848322" y="3610356"/>
            <a:ext cx="366269" cy="368091"/>
            <a:chOff x="-62150375" y="2664925"/>
            <a:chExt cx="316650" cy="318225"/>
          </a:xfrm>
        </p:grpSpPr>
        <p:sp>
          <p:nvSpPr>
            <p:cNvPr id="10293" name="Google Shape;10293;p62"/>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2"/>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2"/>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2"/>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62"/>
          <p:cNvGrpSpPr/>
          <p:nvPr/>
        </p:nvGrpSpPr>
        <p:grpSpPr>
          <a:xfrm>
            <a:off x="3065911" y="2731333"/>
            <a:ext cx="367165" cy="368901"/>
            <a:chOff x="-60254550" y="1938025"/>
            <a:chExt cx="317425" cy="318925"/>
          </a:xfrm>
        </p:grpSpPr>
        <p:sp>
          <p:nvSpPr>
            <p:cNvPr id="10298" name="Google Shape;10298;p62"/>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2"/>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2"/>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2"/>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62"/>
          <p:cNvGrpSpPr/>
          <p:nvPr/>
        </p:nvGrpSpPr>
        <p:grpSpPr>
          <a:xfrm>
            <a:off x="3094149" y="3609907"/>
            <a:ext cx="310690" cy="368987"/>
            <a:chOff x="-60232500" y="2671225"/>
            <a:chExt cx="268600" cy="319000"/>
          </a:xfrm>
        </p:grpSpPr>
        <p:sp>
          <p:nvSpPr>
            <p:cNvPr id="10303" name="Google Shape;10303;p62"/>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2"/>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62"/>
          <p:cNvGrpSpPr/>
          <p:nvPr/>
        </p:nvGrpSpPr>
        <p:grpSpPr>
          <a:xfrm>
            <a:off x="2179643" y="4058541"/>
            <a:ext cx="365373" cy="368987"/>
            <a:chOff x="-59100700" y="1911950"/>
            <a:chExt cx="315875" cy="319000"/>
          </a:xfrm>
        </p:grpSpPr>
        <p:sp>
          <p:nvSpPr>
            <p:cNvPr id="10306" name="Google Shape;10306;p62"/>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2"/>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2"/>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2"/>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2"/>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2"/>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2"/>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2"/>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2"/>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2"/>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62"/>
          <p:cNvGrpSpPr/>
          <p:nvPr/>
        </p:nvGrpSpPr>
        <p:grpSpPr>
          <a:xfrm>
            <a:off x="2621810" y="1314021"/>
            <a:ext cx="379918" cy="366038"/>
            <a:chOff x="-63665750" y="1914325"/>
            <a:chExt cx="328450" cy="316450"/>
          </a:xfrm>
        </p:grpSpPr>
        <p:sp>
          <p:nvSpPr>
            <p:cNvPr id="10317" name="Google Shape;10317;p62"/>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2"/>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62"/>
          <p:cNvGrpSpPr/>
          <p:nvPr/>
        </p:nvGrpSpPr>
        <p:grpSpPr>
          <a:xfrm>
            <a:off x="2626814" y="1793065"/>
            <a:ext cx="369913" cy="368554"/>
            <a:chOff x="-63666550" y="2278975"/>
            <a:chExt cx="319800" cy="318625"/>
          </a:xfrm>
        </p:grpSpPr>
        <p:sp>
          <p:nvSpPr>
            <p:cNvPr id="10320" name="Google Shape;10320;p62"/>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2"/>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62"/>
          <p:cNvGrpSpPr/>
          <p:nvPr/>
        </p:nvGrpSpPr>
        <p:grpSpPr>
          <a:xfrm>
            <a:off x="2624081" y="2259090"/>
            <a:ext cx="375378" cy="367397"/>
            <a:chOff x="-63669700" y="2646600"/>
            <a:chExt cx="324525" cy="317625"/>
          </a:xfrm>
        </p:grpSpPr>
        <p:sp>
          <p:nvSpPr>
            <p:cNvPr id="10323" name="Google Shape;10323;p62"/>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2"/>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62"/>
          <p:cNvGrpSpPr/>
          <p:nvPr/>
        </p:nvGrpSpPr>
        <p:grpSpPr>
          <a:xfrm>
            <a:off x="1286361" y="2732418"/>
            <a:ext cx="366269" cy="366732"/>
            <a:chOff x="-61784125" y="1931250"/>
            <a:chExt cx="316650" cy="317050"/>
          </a:xfrm>
        </p:grpSpPr>
        <p:sp>
          <p:nvSpPr>
            <p:cNvPr id="10326" name="Google Shape;10326;p62"/>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2"/>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2"/>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2"/>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2"/>
          <p:cNvGrpSpPr/>
          <p:nvPr/>
        </p:nvGrpSpPr>
        <p:grpSpPr>
          <a:xfrm>
            <a:off x="1286360" y="3168665"/>
            <a:ext cx="366269" cy="366269"/>
            <a:chOff x="-61783350" y="2297100"/>
            <a:chExt cx="316650" cy="316650"/>
          </a:xfrm>
        </p:grpSpPr>
        <p:sp>
          <p:nvSpPr>
            <p:cNvPr id="10331" name="Google Shape;10331;p62"/>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2"/>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62"/>
          <p:cNvGrpSpPr/>
          <p:nvPr/>
        </p:nvGrpSpPr>
        <p:grpSpPr>
          <a:xfrm>
            <a:off x="1286360" y="3609748"/>
            <a:ext cx="366269" cy="369305"/>
            <a:chOff x="-61782550" y="2664925"/>
            <a:chExt cx="316650" cy="319275"/>
          </a:xfrm>
        </p:grpSpPr>
        <p:sp>
          <p:nvSpPr>
            <p:cNvPr id="10334" name="Google Shape;10334;p62"/>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2"/>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2"/>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2"/>
          <p:cNvGrpSpPr/>
          <p:nvPr/>
        </p:nvGrpSpPr>
        <p:grpSpPr>
          <a:xfrm>
            <a:off x="3508137" y="2741136"/>
            <a:ext cx="367165" cy="349294"/>
            <a:chOff x="-59889100" y="1945025"/>
            <a:chExt cx="317425" cy="301975"/>
          </a:xfrm>
        </p:grpSpPr>
        <p:sp>
          <p:nvSpPr>
            <p:cNvPr id="10338" name="Google Shape;10338;p62"/>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2"/>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2"/>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2"/>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62"/>
          <p:cNvGrpSpPr/>
          <p:nvPr/>
        </p:nvGrpSpPr>
        <p:grpSpPr>
          <a:xfrm>
            <a:off x="3040249" y="3168589"/>
            <a:ext cx="366648" cy="366420"/>
            <a:chOff x="6479471" y="2079003"/>
            <a:chExt cx="348923" cy="348706"/>
          </a:xfrm>
        </p:grpSpPr>
        <p:sp>
          <p:nvSpPr>
            <p:cNvPr id="10343" name="Google Shape;10343;p62"/>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4" name="Google Shape;10344;p62"/>
            <p:cNvGrpSpPr/>
            <p:nvPr/>
          </p:nvGrpSpPr>
          <p:grpSpPr>
            <a:xfrm>
              <a:off x="6520582" y="2079003"/>
              <a:ext cx="307811" cy="348706"/>
              <a:chOff x="-60218325" y="2304850"/>
              <a:chExt cx="279625" cy="316775"/>
            </a:xfrm>
          </p:grpSpPr>
          <p:sp>
            <p:nvSpPr>
              <p:cNvPr id="10345" name="Google Shape;10345;p62"/>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2"/>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2"/>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2"/>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2"/>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2"/>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2"/>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52" name="Google Shape;10352;p62"/>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62"/>
          <p:cNvGrpSpPr/>
          <p:nvPr/>
        </p:nvGrpSpPr>
        <p:grpSpPr>
          <a:xfrm>
            <a:off x="3507226" y="3611671"/>
            <a:ext cx="368987" cy="365459"/>
            <a:chOff x="-59889100" y="2671925"/>
            <a:chExt cx="319000" cy="315950"/>
          </a:xfrm>
        </p:grpSpPr>
        <p:sp>
          <p:nvSpPr>
            <p:cNvPr id="10354" name="Google Shape;10354;p62"/>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2"/>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2"/>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2"/>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2"/>
          <p:cNvGrpSpPr/>
          <p:nvPr/>
        </p:nvGrpSpPr>
        <p:grpSpPr>
          <a:xfrm>
            <a:off x="2620204" y="4054176"/>
            <a:ext cx="367165" cy="366269"/>
            <a:chOff x="-59092025" y="2296300"/>
            <a:chExt cx="317425" cy="316650"/>
          </a:xfrm>
        </p:grpSpPr>
        <p:sp>
          <p:nvSpPr>
            <p:cNvPr id="10359" name="Google Shape;10359;p62"/>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2"/>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62"/>
          <p:cNvGrpSpPr/>
          <p:nvPr/>
        </p:nvGrpSpPr>
        <p:grpSpPr>
          <a:xfrm>
            <a:off x="4865611" y="1305095"/>
            <a:ext cx="353174" cy="347599"/>
            <a:chOff x="683125" y="1955275"/>
            <a:chExt cx="299325" cy="294600"/>
          </a:xfrm>
        </p:grpSpPr>
        <p:sp>
          <p:nvSpPr>
            <p:cNvPr id="10362" name="Google Shape;10362;p62"/>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2"/>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2"/>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2"/>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62"/>
          <p:cNvGrpSpPr/>
          <p:nvPr/>
        </p:nvGrpSpPr>
        <p:grpSpPr>
          <a:xfrm>
            <a:off x="4866541" y="1755653"/>
            <a:ext cx="351315" cy="349486"/>
            <a:chOff x="685475" y="2318350"/>
            <a:chExt cx="297750" cy="296200"/>
          </a:xfrm>
        </p:grpSpPr>
        <p:sp>
          <p:nvSpPr>
            <p:cNvPr id="10367" name="Google Shape;10367;p62"/>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2"/>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2"/>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2"/>
          <p:cNvGrpSpPr/>
          <p:nvPr/>
        </p:nvGrpSpPr>
        <p:grpSpPr>
          <a:xfrm>
            <a:off x="7094699" y="1304859"/>
            <a:ext cx="309517" cy="348071"/>
            <a:chOff x="2523000" y="1954875"/>
            <a:chExt cx="262325" cy="295000"/>
          </a:xfrm>
        </p:grpSpPr>
        <p:sp>
          <p:nvSpPr>
            <p:cNvPr id="10371" name="Google Shape;10371;p62"/>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2"/>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2"/>
          <p:cNvGrpSpPr/>
          <p:nvPr/>
        </p:nvGrpSpPr>
        <p:grpSpPr>
          <a:xfrm>
            <a:off x="7073800" y="1756125"/>
            <a:ext cx="351315" cy="348542"/>
            <a:chOff x="2508825" y="2318350"/>
            <a:chExt cx="297750" cy="295400"/>
          </a:xfrm>
        </p:grpSpPr>
        <p:sp>
          <p:nvSpPr>
            <p:cNvPr id="10374" name="Google Shape;10374;p62"/>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2"/>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6" name="Google Shape;10376;p62"/>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7" name="Google Shape;10377;p62"/>
          <p:cNvGrpSpPr/>
          <p:nvPr/>
        </p:nvGrpSpPr>
        <p:grpSpPr>
          <a:xfrm>
            <a:off x="5747373" y="2670178"/>
            <a:ext cx="347599" cy="348513"/>
            <a:chOff x="4321150" y="1946600"/>
            <a:chExt cx="294600" cy="295375"/>
          </a:xfrm>
        </p:grpSpPr>
        <p:sp>
          <p:nvSpPr>
            <p:cNvPr id="10378" name="Google Shape;10378;p62"/>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2"/>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2"/>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62"/>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2"/>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2"/>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2"/>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62"/>
          <p:cNvGrpSpPr/>
          <p:nvPr/>
        </p:nvGrpSpPr>
        <p:grpSpPr>
          <a:xfrm>
            <a:off x="5309921" y="1756125"/>
            <a:ext cx="352230" cy="348542"/>
            <a:chOff x="1049375" y="2318350"/>
            <a:chExt cx="298525" cy="295400"/>
          </a:xfrm>
        </p:grpSpPr>
        <p:sp>
          <p:nvSpPr>
            <p:cNvPr id="10386" name="Google Shape;10386;p62"/>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2"/>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2"/>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2"/>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62"/>
          <p:cNvGrpSpPr/>
          <p:nvPr/>
        </p:nvGrpSpPr>
        <p:grpSpPr>
          <a:xfrm>
            <a:off x="5310393" y="2196576"/>
            <a:ext cx="351286" cy="351286"/>
            <a:chOff x="1049375" y="2680675"/>
            <a:chExt cx="297725" cy="297725"/>
          </a:xfrm>
        </p:grpSpPr>
        <p:sp>
          <p:nvSpPr>
            <p:cNvPr id="10391" name="Google Shape;10391;p62"/>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2"/>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62"/>
          <p:cNvGrpSpPr/>
          <p:nvPr/>
        </p:nvGrpSpPr>
        <p:grpSpPr>
          <a:xfrm>
            <a:off x="7523845" y="1304623"/>
            <a:ext cx="348513" cy="348542"/>
            <a:chOff x="2872725" y="1954475"/>
            <a:chExt cx="295375" cy="295400"/>
          </a:xfrm>
        </p:grpSpPr>
        <p:sp>
          <p:nvSpPr>
            <p:cNvPr id="10394" name="Google Shape;10394;p62"/>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2"/>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2"/>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62"/>
          <p:cNvGrpSpPr/>
          <p:nvPr/>
        </p:nvGrpSpPr>
        <p:grpSpPr>
          <a:xfrm>
            <a:off x="7545216" y="1755196"/>
            <a:ext cx="305771" cy="350401"/>
            <a:chOff x="2890050" y="2318350"/>
            <a:chExt cx="259150" cy="296975"/>
          </a:xfrm>
        </p:grpSpPr>
        <p:sp>
          <p:nvSpPr>
            <p:cNvPr id="10398" name="Google Shape;10398;p62"/>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2"/>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0" name="Google Shape;10400;p62"/>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1" name="Google Shape;10401;p62"/>
          <p:cNvGrpSpPr/>
          <p:nvPr/>
        </p:nvGrpSpPr>
        <p:grpSpPr>
          <a:xfrm>
            <a:off x="6187732" y="2670650"/>
            <a:ext cx="347569" cy="347569"/>
            <a:chOff x="4685050" y="1945825"/>
            <a:chExt cx="294575" cy="294575"/>
          </a:xfrm>
        </p:grpSpPr>
        <p:sp>
          <p:nvSpPr>
            <p:cNvPr id="10402" name="Google Shape;10402;p62"/>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2"/>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2"/>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2"/>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2"/>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7" name="Google Shape;10407;p62"/>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2"/>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9" name="Google Shape;10409;p62"/>
          <p:cNvGrpSpPr/>
          <p:nvPr/>
        </p:nvGrpSpPr>
        <p:grpSpPr>
          <a:xfrm>
            <a:off x="7958004" y="3159625"/>
            <a:ext cx="348513" cy="347599"/>
            <a:chOff x="6131900" y="2301825"/>
            <a:chExt cx="295375" cy="294600"/>
          </a:xfrm>
        </p:grpSpPr>
        <p:sp>
          <p:nvSpPr>
            <p:cNvPr id="10410" name="Google Shape;10410;p62"/>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2"/>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2"/>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2"/>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62"/>
          <p:cNvGrpSpPr/>
          <p:nvPr/>
        </p:nvGrpSpPr>
        <p:grpSpPr>
          <a:xfrm>
            <a:off x="5753997" y="1304166"/>
            <a:ext cx="351315" cy="349457"/>
            <a:chOff x="1412450" y="1954475"/>
            <a:chExt cx="297750" cy="296175"/>
          </a:xfrm>
        </p:grpSpPr>
        <p:sp>
          <p:nvSpPr>
            <p:cNvPr id="10415" name="Google Shape;10415;p62"/>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2"/>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7" name="Google Shape;10417;p62"/>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8" name="Google Shape;10418;p62"/>
          <p:cNvGrpSpPr/>
          <p:nvPr/>
        </p:nvGrpSpPr>
        <p:grpSpPr>
          <a:xfrm>
            <a:off x="5753997" y="2196694"/>
            <a:ext cx="351315" cy="351050"/>
            <a:chOff x="1413250" y="2680675"/>
            <a:chExt cx="297750" cy="297525"/>
          </a:xfrm>
        </p:grpSpPr>
        <p:sp>
          <p:nvSpPr>
            <p:cNvPr id="10419" name="Google Shape;10419;p62"/>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2"/>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2"/>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2"/>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3" name="Google Shape;10423;p62"/>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2"/>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2"/>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6" name="Google Shape;10426;p62"/>
          <p:cNvGrpSpPr/>
          <p:nvPr/>
        </p:nvGrpSpPr>
        <p:grpSpPr>
          <a:xfrm>
            <a:off x="6630407" y="2670311"/>
            <a:ext cx="350371" cy="348247"/>
            <a:chOff x="5045775" y="1946400"/>
            <a:chExt cx="296950" cy="295150"/>
          </a:xfrm>
        </p:grpSpPr>
        <p:sp>
          <p:nvSpPr>
            <p:cNvPr id="10427" name="Google Shape;10427;p62"/>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2"/>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62"/>
          <p:cNvGrpSpPr/>
          <p:nvPr/>
        </p:nvGrpSpPr>
        <p:grpSpPr>
          <a:xfrm>
            <a:off x="6629006" y="3179138"/>
            <a:ext cx="353174" cy="308573"/>
            <a:chOff x="5046550" y="2327025"/>
            <a:chExt cx="299325" cy="261525"/>
          </a:xfrm>
        </p:grpSpPr>
        <p:sp>
          <p:nvSpPr>
            <p:cNvPr id="10430" name="Google Shape;10430;p62"/>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2"/>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2"/>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62"/>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62"/>
          <p:cNvGrpSpPr/>
          <p:nvPr/>
        </p:nvGrpSpPr>
        <p:grpSpPr>
          <a:xfrm>
            <a:off x="7956604" y="3608476"/>
            <a:ext cx="351315" cy="348513"/>
            <a:chOff x="6167350" y="2672800"/>
            <a:chExt cx="297750" cy="295375"/>
          </a:xfrm>
        </p:grpSpPr>
        <p:sp>
          <p:nvSpPr>
            <p:cNvPr id="10435" name="Google Shape;10435;p62"/>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2"/>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2"/>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2"/>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2"/>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2"/>
          <p:cNvGrpSpPr/>
          <p:nvPr/>
        </p:nvGrpSpPr>
        <p:grpSpPr>
          <a:xfrm>
            <a:off x="6197601" y="1303709"/>
            <a:ext cx="347599" cy="350371"/>
            <a:chOff x="1777925" y="1953700"/>
            <a:chExt cx="294600" cy="296950"/>
          </a:xfrm>
        </p:grpSpPr>
        <p:sp>
          <p:nvSpPr>
            <p:cNvPr id="10441" name="Google Shape;10441;p62"/>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2"/>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2"/>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2"/>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2"/>
          <p:cNvGrpSpPr/>
          <p:nvPr/>
        </p:nvGrpSpPr>
        <p:grpSpPr>
          <a:xfrm>
            <a:off x="6213411" y="1756597"/>
            <a:ext cx="315977" cy="347599"/>
            <a:chOff x="1790525" y="2319150"/>
            <a:chExt cx="267800" cy="294600"/>
          </a:xfrm>
        </p:grpSpPr>
        <p:sp>
          <p:nvSpPr>
            <p:cNvPr id="10446" name="Google Shape;10446;p62"/>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2"/>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8" name="Google Shape;10448;p62"/>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9" name="Google Shape;10449;p62"/>
          <p:cNvGrpSpPr/>
          <p:nvPr/>
        </p:nvGrpSpPr>
        <p:grpSpPr>
          <a:xfrm>
            <a:off x="4866386" y="2670163"/>
            <a:ext cx="349457" cy="348542"/>
            <a:chOff x="3599700" y="1954475"/>
            <a:chExt cx="296175" cy="295400"/>
          </a:xfrm>
        </p:grpSpPr>
        <p:sp>
          <p:nvSpPr>
            <p:cNvPr id="10450" name="Google Shape;10450;p62"/>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2"/>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2"/>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2"/>
          <p:cNvGrpSpPr/>
          <p:nvPr/>
        </p:nvGrpSpPr>
        <p:grpSpPr>
          <a:xfrm>
            <a:off x="4867316" y="3159626"/>
            <a:ext cx="347599" cy="347599"/>
            <a:chOff x="3601275" y="2319150"/>
            <a:chExt cx="294600" cy="294600"/>
          </a:xfrm>
        </p:grpSpPr>
        <p:sp>
          <p:nvSpPr>
            <p:cNvPr id="10454" name="Google Shape;10454;p62"/>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2"/>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6" name="Google Shape;10456;p62"/>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7" name="Google Shape;10457;p62"/>
          <p:cNvGrpSpPr/>
          <p:nvPr/>
        </p:nvGrpSpPr>
        <p:grpSpPr>
          <a:xfrm>
            <a:off x="7087019" y="2669721"/>
            <a:ext cx="328071" cy="349427"/>
            <a:chOff x="5421475" y="1945825"/>
            <a:chExt cx="278050" cy="296150"/>
          </a:xfrm>
        </p:grpSpPr>
        <p:sp>
          <p:nvSpPr>
            <p:cNvPr id="10458" name="Google Shape;10458;p62"/>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2"/>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2"/>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2"/>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2"/>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2"/>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2"/>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2"/>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62"/>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62"/>
          <p:cNvGrpSpPr/>
          <p:nvPr/>
        </p:nvGrpSpPr>
        <p:grpSpPr>
          <a:xfrm>
            <a:off x="7075869" y="3670273"/>
            <a:ext cx="350371" cy="224918"/>
            <a:chOff x="5411225" y="2726350"/>
            <a:chExt cx="296950" cy="190625"/>
          </a:xfrm>
        </p:grpSpPr>
        <p:sp>
          <p:nvSpPr>
            <p:cNvPr id="10468" name="Google Shape;10468;p62"/>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2"/>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62"/>
          <p:cNvGrpSpPr/>
          <p:nvPr/>
        </p:nvGrpSpPr>
        <p:grpSpPr>
          <a:xfrm>
            <a:off x="6185904" y="4059546"/>
            <a:ext cx="351286" cy="326390"/>
            <a:chOff x="6524150" y="1938725"/>
            <a:chExt cx="297725" cy="276625"/>
          </a:xfrm>
        </p:grpSpPr>
        <p:sp>
          <p:nvSpPr>
            <p:cNvPr id="10471" name="Google Shape;10471;p62"/>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2"/>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2"/>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2"/>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62"/>
          <p:cNvGrpSpPr/>
          <p:nvPr/>
        </p:nvGrpSpPr>
        <p:grpSpPr>
          <a:xfrm>
            <a:off x="6631047" y="1756007"/>
            <a:ext cx="363380" cy="348778"/>
            <a:chOff x="2140225" y="2318650"/>
            <a:chExt cx="307975" cy="295600"/>
          </a:xfrm>
        </p:grpSpPr>
        <p:sp>
          <p:nvSpPr>
            <p:cNvPr id="10476" name="Google Shape;10476;p62"/>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2"/>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62"/>
          <p:cNvGrpSpPr/>
          <p:nvPr/>
        </p:nvGrpSpPr>
        <p:grpSpPr>
          <a:xfrm>
            <a:off x="6636607" y="2197505"/>
            <a:ext cx="352259" cy="349427"/>
            <a:chOff x="2139425" y="2682250"/>
            <a:chExt cx="298550" cy="296150"/>
          </a:xfrm>
        </p:grpSpPr>
        <p:sp>
          <p:nvSpPr>
            <p:cNvPr id="10479" name="Google Shape;10479;p62"/>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2"/>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2"/>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2"/>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62"/>
          <p:cNvGrpSpPr/>
          <p:nvPr/>
        </p:nvGrpSpPr>
        <p:grpSpPr>
          <a:xfrm>
            <a:off x="5301219" y="2711991"/>
            <a:ext cx="350401" cy="264888"/>
            <a:chOff x="3962775" y="1990700"/>
            <a:chExt cx="296975" cy="224500"/>
          </a:xfrm>
        </p:grpSpPr>
        <p:sp>
          <p:nvSpPr>
            <p:cNvPr id="10484" name="Google Shape;10484;p62"/>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2"/>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2"/>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2"/>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62"/>
          <p:cNvGrpSpPr/>
          <p:nvPr/>
        </p:nvGrpSpPr>
        <p:grpSpPr>
          <a:xfrm>
            <a:off x="5301691" y="3158697"/>
            <a:ext cx="349457" cy="349457"/>
            <a:chOff x="3963575" y="2317575"/>
            <a:chExt cx="296175" cy="296175"/>
          </a:xfrm>
        </p:grpSpPr>
        <p:sp>
          <p:nvSpPr>
            <p:cNvPr id="10489" name="Google Shape;10489;p62"/>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2"/>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2"/>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2"/>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2"/>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2"/>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2"/>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2"/>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2"/>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2"/>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2"/>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2"/>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2"/>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2"/>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2"/>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2"/>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62"/>
          <p:cNvGrpSpPr/>
          <p:nvPr/>
        </p:nvGrpSpPr>
        <p:grpSpPr>
          <a:xfrm>
            <a:off x="5301691" y="3608476"/>
            <a:ext cx="349457" cy="348513"/>
            <a:chOff x="3962775" y="2683025"/>
            <a:chExt cx="296175" cy="295375"/>
          </a:xfrm>
        </p:grpSpPr>
        <p:sp>
          <p:nvSpPr>
            <p:cNvPr id="10506" name="Google Shape;10506;p62"/>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2"/>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2"/>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9" name="Google Shape;10509;p62"/>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0" name="Google Shape;10510;p62"/>
          <p:cNvGrpSpPr/>
          <p:nvPr/>
        </p:nvGrpSpPr>
        <p:grpSpPr>
          <a:xfrm>
            <a:off x="7516228" y="3159168"/>
            <a:ext cx="348513" cy="348513"/>
            <a:chOff x="5775900" y="2308125"/>
            <a:chExt cx="295375" cy="295375"/>
          </a:xfrm>
        </p:grpSpPr>
        <p:sp>
          <p:nvSpPr>
            <p:cNvPr id="10511" name="Google Shape;10511;p62"/>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2"/>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2"/>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2"/>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2"/>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62"/>
          <p:cNvGrpSpPr/>
          <p:nvPr/>
        </p:nvGrpSpPr>
        <p:grpSpPr>
          <a:xfrm>
            <a:off x="7537142" y="3608004"/>
            <a:ext cx="306686" cy="349457"/>
            <a:chOff x="5794025" y="2673575"/>
            <a:chExt cx="259925" cy="296175"/>
          </a:xfrm>
        </p:grpSpPr>
        <p:sp>
          <p:nvSpPr>
            <p:cNvPr id="10517" name="Google Shape;10517;p62"/>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2"/>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9" name="Google Shape;10519;p62"/>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2"/>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1" name="Google Shape;10521;p62"/>
          <p:cNvGrpSpPr/>
          <p:nvPr/>
        </p:nvGrpSpPr>
        <p:grpSpPr>
          <a:xfrm>
            <a:off x="6637536" y="1304166"/>
            <a:ext cx="350401" cy="349457"/>
            <a:chOff x="2141000" y="1954475"/>
            <a:chExt cx="296975" cy="296175"/>
          </a:xfrm>
        </p:grpSpPr>
        <p:sp>
          <p:nvSpPr>
            <p:cNvPr id="10522" name="Google Shape;10522;p62"/>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2"/>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2"/>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2"/>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29"/>
        <p:cNvGrpSpPr/>
        <p:nvPr/>
      </p:nvGrpSpPr>
      <p:grpSpPr>
        <a:xfrm>
          <a:off x="0" y="0"/>
          <a:ext cx="0" cy="0"/>
          <a:chOff x="0" y="0"/>
          <a:chExt cx="0" cy="0"/>
        </a:xfrm>
      </p:grpSpPr>
      <p:sp>
        <p:nvSpPr>
          <p:cNvPr id="10530" name="Google Shape;10530;p63"/>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31" name="Google Shape;10531;p63"/>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32" name="Google Shape;10532;p63"/>
          <p:cNvGrpSpPr/>
          <p:nvPr/>
        </p:nvGrpSpPr>
        <p:grpSpPr>
          <a:xfrm>
            <a:off x="882957" y="1306638"/>
            <a:ext cx="292442" cy="355741"/>
            <a:chOff x="-35830350" y="1912725"/>
            <a:chExt cx="241050" cy="293225"/>
          </a:xfrm>
        </p:grpSpPr>
        <p:sp>
          <p:nvSpPr>
            <p:cNvPr id="10533" name="Google Shape;10533;p63"/>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3"/>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3"/>
          <p:cNvGrpSpPr/>
          <p:nvPr/>
        </p:nvGrpSpPr>
        <p:grpSpPr>
          <a:xfrm>
            <a:off x="851444" y="1766235"/>
            <a:ext cx="355468" cy="353587"/>
            <a:chOff x="-35854750" y="2272675"/>
            <a:chExt cx="293000" cy="291450"/>
          </a:xfrm>
        </p:grpSpPr>
        <p:sp>
          <p:nvSpPr>
            <p:cNvPr id="10536" name="Google Shape;10536;p63"/>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3"/>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3"/>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63"/>
          <p:cNvGrpSpPr/>
          <p:nvPr/>
        </p:nvGrpSpPr>
        <p:grpSpPr>
          <a:xfrm>
            <a:off x="850958" y="2220821"/>
            <a:ext cx="356438" cy="354558"/>
            <a:chOff x="-35853975" y="2631825"/>
            <a:chExt cx="293800" cy="292250"/>
          </a:xfrm>
        </p:grpSpPr>
        <p:sp>
          <p:nvSpPr>
            <p:cNvPr id="10540" name="Google Shape;10540;p63"/>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3"/>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3"/>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3"/>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3"/>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63"/>
          <p:cNvGrpSpPr/>
          <p:nvPr/>
        </p:nvGrpSpPr>
        <p:grpSpPr>
          <a:xfrm>
            <a:off x="3089562" y="1307714"/>
            <a:ext cx="353587" cy="353587"/>
            <a:chOff x="-34032200" y="1916675"/>
            <a:chExt cx="291450" cy="291450"/>
          </a:xfrm>
        </p:grpSpPr>
        <p:sp>
          <p:nvSpPr>
            <p:cNvPr id="10546" name="Google Shape;10546;p63"/>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3"/>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3"/>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3"/>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63"/>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63"/>
          <p:cNvGrpSpPr/>
          <p:nvPr/>
        </p:nvGrpSpPr>
        <p:grpSpPr>
          <a:xfrm>
            <a:off x="3089092" y="2220821"/>
            <a:ext cx="354527" cy="354558"/>
            <a:chOff x="-34032200" y="2634975"/>
            <a:chExt cx="292225" cy="292250"/>
          </a:xfrm>
        </p:grpSpPr>
        <p:sp>
          <p:nvSpPr>
            <p:cNvPr id="10552" name="Google Shape;10552;p63"/>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3"/>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3"/>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63"/>
          <p:cNvGrpSpPr/>
          <p:nvPr/>
        </p:nvGrpSpPr>
        <p:grpSpPr>
          <a:xfrm>
            <a:off x="1739487" y="2687069"/>
            <a:ext cx="358379" cy="354527"/>
            <a:chOff x="-32245875" y="1938725"/>
            <a:chExt cx="295400" cy="292225"/>
          </a:xfrm>
        </p:grpSpPr>
        <p:sp>
          <p:nvSpPr>
            <p:cNvPr id="10556" name="Google Shape;10556;p63"/>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3"/>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3"/>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63"/>
          <p:cNvGrpSpPr/>
          <p:nvPr/>
        </p:nvGrpSpPr>
        <p:grpSpPr>
          <a:xfrm>
            <a:off x="1736150" y="3156468"/>
            <a:ext cx="365052" cy="352162"/>
            <a:chOff x="-32243500" y="2299850"/>
            <a:chExt cx="300900" cy="290275"/>
          </a:xfrm>
        </p:grpSpPr>
        <p:sp>
          <p:nvSpPr>
            <p:cNvPr id="10560" name="Google Shape;10560;p63"/>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3"/>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2" name="Google Shape;10562;p63"/>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3" name="Google Shape;10563;p63"/>
          <p:cNvGrpSpPr/>
          <p:nvPr/>
        </p:nvGrpSpPr>
        <p:grpSpPr>
          <a:xfrm>
            <a:off x="1299432" y="1306759"/>
            <a:ext cx="354527" cy="355498"/>
            <a:chOff x="-35495600" y="1912725"/>
            <a:chExt cx="292225" cy="293025"/>
          </a:xfrm>
        </p:grpSpPr>
        <p:sp>
          <p:nvSpPr>
            <p:cNvPr id="10564" name="Google Shape;10564;p63"/>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3"/>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3"/>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63"/>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8" name="Google Shape;10568;p63"/>
          <p:cNvGrpSpPr/>
          <p:nvPr/>
        </p:nvGrpSpPr>
        <p:grpSpPr>
          <a:xfrm>
            <a:off x="1299432" y="2221307"/>
            <a:ext cx="354527" cy="353587"/>
            <a:chOff x="-35495600" y="2631825"/>
            <a:chExt cx="292225" cy="291450"/>
          </a:xfrm>
        </p:grpSpPr>
        <p:sp>
          <p:nvSpPr>
            <p:cNvPr id="10569" name="Google Shape;10569;p63"/>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3"/>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3"/>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3"/>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3"/>
          <p:cNvGrpSpPr/>
          <p:nvPr/>
        </p:nvGrpSpPr>
        <p:grpSpPr>
          <a:xfrm>
            <a:off x="3537081" y="1307714"/>
            <a:ext cx="353587" cy="353587"/>
            <a:chOff x="-33673825" y="1916675"/>
            <a:chExt cx="291450" cy="291450"/>
          </a:xfrm>
        </p:grpSpPr>
        <p:sp>
          <p:nvSpPr>
            <p:cNvPr id="10574" name="Google Shape;10574;p63"/>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3"/>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3"/>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3"/>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63"/>
          <p:cNvGrpSpPr/>
          <p:nvPr/>
        </p:nvGrpSpPr>
        <p:grpSpPr>
          <a:xfrm>
            <a:off x="3534700" y="1765295"/>
            <a:ext cx="358349" cy="355468"/>
            <a:chOff x="-33676975" y="2275050"/>
            <a:chExt cx="295375" cy="293000"/>
          </a:xfrm>
        </p:grpSpPr>
        <p:sp>
          <p:nvSpPr>
            <p:cNvPr id="10579" name="Google Shape;10579;p63"/>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3"/>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3"/>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63"/>
          <p:cNvGrpSpPr/>
          <p:nvPr/>
        </p:nvGrpSpPr>
        <p:grpSpPr>
          <a:xfrm>
            <a:off x="3537081" y="2220594"/>
            <a:ext cx="353587" cy="355013"/>
            <a:chOff x="-33673825" y="2634975"/>
            <a:chExt cx="291450" cy="292625"/>
          </a:xfrm>
        </p:grpSpPr>
        <p:sp>
          <p:nvSpPr>
            <p:cNvPr id="10583" name="Google Shape;10583;p63"/>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3"/>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63"/>
          <p:cNvGrpSpPr/>
          <p:nvPr/>
        </p:nvGrpSpPr>
        <p:grpSpPr>
          <a:xfrm>
            <a:off x="2205089" y="2687509"/>
            <a:ext cx="329687" cy="353648"/>
            <a:chOff x="-31874100" y="1939525"/>
            <a:chExt cx="271750" cy="291500"/>
          </a:xfrm>
        </p:grpSpPr>
        <p:sp>
          <p:nvSpPr>
            <p:cNvPr id="10586" name="Google Shape;10586;p63"/>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3"/>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63"/>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63"/>
          <p:cNvGrpSpPr/>
          <p:nvPr/>
        </p:nvGrpSpPr>
        <p:grpSpPr>
          <a:xfrm>
            <a:off x="2186451" y="3616531"/>
            <a:ext cx="366963" cy="352768"/>
            <a:chOff x="-31889075" y="2658950"/>
            <a:chExt cx="302475" cy="290775"/>
          </a:xfrm>
        </p:grpSpPr>
        <p:sp>
          <p:nvSpPr>
            <p:cNvPr id="10590" name="Google Shape;10590;p63"/>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3"/>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2" name="Google Shape;10592;p63"/>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3" name="Google Shape;10593;p63"/>
          <p:cNvGrpSpPr/>
          <p:nvPr/>
        </p:nvGrpSpPr>
        <p:grpSpPr>
          <a:xfrm>
            <a:off x="1747421" y="1306759"/>
            <a:ext cx="354527" cy="355498"/>
            <a:chOff x="-35136450" y="1912725"/>
            <a:chExt cx="292225" cy="293025"/>
          </a:xfrm>
        </p:grpSpPr>
        <p:sp>
          <p:nvSpPr>
            <p:cNvPr id="10594" name="Google Shape;10594;p63"/>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3"/>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3"/>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63"/>
          <p:cNvGrpSpPr/>
          <p:nvPr/>
        </p:nvGrpSpPr>
        <p:grpSpPr>
          <a:xfrm>
            <a:off x="1747891" y="1765978"/>
            <a:ext cx="353587" cy="354103"/>
            <a:chOff x="-35134875" y="2272675"/>
            <a:chExt cx="291450" cy="291875"/>
          </a:xfrm>
        </p:grpSpPr>
        <p:sp>
          <p:nvSpPr>
            <p:cNvPr id="10598" name="Google Shape;10598;p63"/>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3"/>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3"/>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3"/>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3"/>
          <p:cNvGrpSpPr/>
          <p:nvPr/>
        </p:nvGrpSpPr>
        <p:grpSpPr>
          <a:xfrm>
            <a:off x="1789458" y="2221307"/>
            <a:ext cx="270453" cy="353587"/>
            <a:chOff x="-35101800" y="2631050"/>
            <a:chExt cx="222925" cy="291450"/>
          </a:xfrm>
        </p:grpSpPr>
        <p:sp>
          <p:nvSpPr>
            <p:cNvPr id="10603" name="Google Shape;10603;p63"/>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3"/>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3"/>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3"/>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7" name="Google Shape;10607;p63"/>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63"/>
          <p:cNvGrpSpPr/>
          <p:nvPr/>
        </p:nvGrpSpPr>
        <p:grpSpPr>
          <a:xfrm>
            <a:off x="3977510" y="1765295"/>
            <a:ext cx="353587" cy="355468"/>
            <a:chOff x="-33314675" y="2275050"/>
            <a:chExt cx="291450" cy="293000"/>
          </a:xfrm>
        </p:grpSpPr>
        <p:sp>
          <p:nvSpPr>
            <p:cNvPr id="10609" name="Google Shape;10609;p63"/>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3"/>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3"/>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63"/>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3" name="Google Shape;10613;p63"/>
          <p:cNvGrpSpPr/>
          <p:nvPr/>
        </p:nvGrpSpPr>
        <p:grpSpPr>
          <a:xfrm>
            <a:off x="2639701" y="2687555"/>
            <a:ext cx="353587" cy="353557"/>
            <a:chOff x="-31523625" y="1939525"/>
            <a:chExt cx="291450" cy="291425"/>
          </a:xfrm>
        </p:grpSpPr>
        <p:sp>
          <p:nvSpPr>
            <p:cNvPr id="10614" name="Google Shape;10614;p63"/>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3"/>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3"/>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3"/>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3"/>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3"/>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3"/>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3"/>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3"/>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3"/>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3"/>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63"/>
          <p:cNvGrpSpPr/>
          <p:nvPr/>
        </p:nvGrpSpPr>
        <p:grpSpPr>
          <a:xfrm>
            <a:off x="2638746" y="3155755"/>
            <a:ext cx="355498" cy="353587"/>
            <a:chOff x="-31523625" y="2298675"/>
            <a:chExt cx="293025" cy="291450"/>
          </a:xfrm>
        </p:grpSpPr>
        <p:sp>
          <p:nvSpPr>
            <p:cNvPr id="10626" name="Google Shape;10626;p63"/>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3"/>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3"/>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9" name="Google Shape;10629;p63"/>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3"/>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1" name="Google Shape;10631;p63"/>
          <p:cNvGrpSpPr/>
          <p:nvPr/>
        </p:nvGrpSpPr>
        <p:grpSpPr>
          <a:xfrm>
            <a:off x="2205934" y="1307729"/>
            <a:ext cx="331598" cy="353557"/>
            <a:chOff x="-34767825" y="1914325"/>
            <a:chExt cx="273325" cy="291425"/>
          </a:xfrm>
        </p:grpSpPr>
        <p:sp>
          <p:nvSpPr>
            <p:cNvPr id="10632" name="Google Shape;10632;p63"/>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3"/>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3"/>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63"/>
          <p:cNvGrpSpPr/>
          <p:nvPr/>
        </p:nvGrpSpPr>
        <p:grpSpPr>
          <a:xfrm>
            <a:off x="2193513" y="1765280"/>
            <a:ext cx="356438" cy="355498"/>
            <a:chOff x="-34778075" y="2272675"/>
            <a:chExt cx="293800" cy="293025"/>
          </a:xfrm>
        </p:grpSpPr>
        <p:sp>
          <p:nvSpPr>
            <p:cNvPr id="10636" name="Google Shape;10636;p63"/>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3"/>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3"/>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3"/>
          <p:cNvGrpSpPr/>
          <p:nvPr/>
        </p:nvGrpSpPr>
        <p:grpSpPr>
          <a:xfrm>
            <a:off x="2194939" y="2221307"/>
            <a:ext cx="353587" cy="353587"/>
            <a:chOff x="-34776500" y="2631825"/>
            <a:chExt cx="291450" cy="291450"/>
          </a:xfrm>
        </p:grpSpPr>
        <p:sp>
          <p:nvSpPr>
            <p:cNvPr id="10640" name="Google Shape;10640;p63"/>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3"/>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3"/>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3"/>
          <p:cNvGrpSpPr/>
          <p:nvPr/>
        </p:nvGrpSpPr>
        <p:grpSpPr>
          <a:xfrm>
            <a:off x="853628" y="2685160"/>
            <a:ext cx="354527" cy="358349"/>
            <a:chOff x="-32956300" y="1915900"/>
            <a:chExt cx="292225" cy="295375"/>
          </a:xfrm>
        </p:grpSpPr>
        <p:sp>
          <p:nvSpPr>
            <p:cNvPr id="10644" name="Google Shape;10644;p63"/>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3"/>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6" name="Google Shape;10646;p63"/>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3"/>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8" name="Google Shape;10648;p63"/>
          <p:cNvGrpSpPr/>
          <p:nvPr/>
        </p:nvGrpSpPr>
        <p:grpSpPr>
          <a:xfrm>
            <a:off x="3081101" y="2687555"/>
            <a:ext cx="356438" cy="353557"/>
            <a:chOff x="-31166825" y="1939525"/>
            <a:chExt cx="293800" cy="291425"/>
          </a:xfrm>
        </p:grpSpPr>
        <p:sp>
          <p:nvSpPr>
            <p:cNvPr id="10649" name="Google Shape;10649;p63"/>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3"/>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3"/>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3"/>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3"/>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3"/>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3"/>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3"/>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3"/>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3"/>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3"/>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63"/>
          <p:cNvGrpSpPr/>
          <p:nvPr/>
        </p:nvGrpSpPr>
        <p:grpSpPr>
          <a:xfrm>
            <a:off x="3082057" y="3155482"/>
            <a:ext cx="354527" cy="354133"/>
            <a:chOff x="-31165250" y="2298675"/>
            <a:chExt cx="292225" cy="291900"/>
          </a:xfrm>
        </p:grpSpPr>
        <p:sp>
          <p:nvSpPr>
            <p:cNvPr id="10661" name="Google Shape;10661;p63"/>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3"/>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3"/>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3"/>
          <p:cNvGrpSpPr/>
          <p:nvPr/>
        </p:nvGrpSpPr>
        <p:grpSpPr>
          <a:xfrm>
            <a:off x="3082542" y="3616136"/>
            <a:ext cx="353557" cy="353557"/>
            <a:chOff x="-31164450" y="2657050"/>
            <a:chExt cx="291425" cy="291425"/>
          </a:xfrm>
        </p:grpSpPr>
        <p:sp>
          <p:nvSpPr>
            <p:cNvPr id="10665" name="Google Shape;10665;p63"/>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3"/>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3"/>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3"/>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63"/>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0" name="Google Shape;10670;p63"/>
          <p:cNvGrpSpPr/>
          <p:nvPr/>
        </p:nvGrpSpPr>
        <p:grpSpPr>
          <a:xfrm>
            <a:off x="2632987" y="1307366"/>
            <a:ext cx="358349" cy="354285"/>
            <a:chOff x="-34421275" y="1912725"/>
            <a:chExt cx="295375" cy="292025"/>
          </a:xfrm>
        </p:grpSpPr>
        <p:sp>
          <p:nvSpPr>
            <p:cNvPr id="10671" name="Google Shape;10671;p63"/>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3"/>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63"/>
          <p:cNvGrpSpPr/>
          <p:nvPr/>
        </p:nvGrpSpPr>
        <p:grpSpPr>
          <a:xfrm>
            <a:off x="2632032" y="1765280"/>
            <a:ext cx="360260" cy="355498"/>
            <a:chOff x="-34418125" y="2271100"/>
            <a:chExt cx="296950" cy="293025"/>
          </a:xfrm>
        </p:grpSpPr>
        <p:sp>
          <p:nvSpPr>
            <p:cNvPr id="10674" name="Google Shape;10674;p63"/>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3"/>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3"/>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3"/>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3"/>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63"/>
          <p:cNvGrpSpPr/>
          <p:nvPr/>
        </p:nvGrpSpPr>
        <p:grpSpPr>
          <a:xfrm>
            <a:off x="2632987" y="2221307"/>
            <a:ext cx="358349" cy="353587"/>
            <a:chOff x="-34421275" y="2631050"/>
            <a:chExt cx="295375" cy="291450"/>
          </a:xfrm>
        </p:grpSpPr>
        <p:sp>
          <p:nvSpPr>
            <p:cNvPr id="10680" name="Google Shape;10680;p63"/>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3"/>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3"/>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3"/>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63"/>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3"/>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3"/>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7" name="Google Shape;10687;p63"/>
          <p:cNvGrpSpPr/>
          <p:nvPr/>
        </p:nvGrpSpPr>
        <p:grpSpPr>
          <a:xfrm>
            <a:off x="3537620" y="2688025"/>
            <a:ext cx="353587" cy="352617"/>
            <a:chOff x="-30805300" y="1938725"/>
            <a:chExt cx="291450" cy="290650"/>
          </a:xfrm>
        </p:grpSpPr>
        <p:sp>
          <p:nvSpPr>
            <p:cNvPr id="10688" name="Google Shape;10688;p63"/>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3"/>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63"/>
          <p:cNvGrpSpPr/>
          <p:nvPr/>
        </p:nvGrpSpPr>
        <p:grpSpPr>
          <a:xfrm>
            <a:off x="3538105" y="3155952"/>
            <a:ext cx="352617" cy="353193"/>
            <a:chOff x="-30805300" y="2298675"/>
            <a:chExt cx="290650" cy="291125"/>
          </a:xfrm>
        </p:grpSpPr>
        <p:sp>
          <p:nvSpPr>
            <p:cNvPr id="10691" name="Google Shape;10691;p63"/>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3"/>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3"/>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3"/>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63"/>
          <p:cNvGrpSpPr/>
          <p:nvPr/>
        </p:nvGrpSpPr>
        <p:grpSpPr>
          <a:xfrm>
            <a:off x="3537635" y="3616136"/>
            <a:ext cx="353557" cy="353557"/>
            <a:chOff x="-30806075" y="2657050"/>
            <a:chExt cx="291425" cy="291425"/>
          </a:xfrm>
        </p:grpSpPr>
        <p:sp>
          <p:nvSpPr>
            <p:cNvPr id="10696" name="Google Shape;10696;p63"/>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3"/>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3"/>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63"/>
          <p:cNvGrpSpPr/>
          <p:nvPr/>
        </p:nvGrpSpPr>
        <p:grpSpPr>
          <a:xfrm>
            <a:off x="2639681" y="4073943"/>
            <a:ext cx="353557" cy="353557"/>
            <a:chOff x="-30064925" y="2332550"/>
            <a:chExt cx="291425" cy="291425"/>
          </a:xfrm>
        </p:grpSpPr>
        <p:sp>
          <p:nvSpPr>
            <p:cNvPr id="10700" name="Google Shape;10700;p63"/>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3"/>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3"/>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3"/>
          <p:cNvGrpSpPr/>
          <p:nvPr/>
        </p:nvGrpSpPr>
        <p:grpSpPr>
          <a:xfrm>
            <a:off x="3983068" y="2683443"/>
            <a:ext cx="348855" cy="347879"/>
            <a:chOff x="2821450" y="2957850"/>
            <a:chExt cx="259275" cy="258550"/>
          </a:xfrm>
        </p:grpSpPr>
        <p:sp>
          <p:nvSpPr>
            <p:cNvPr id="10704" name="Google Shape;10704;p63"/>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3"/>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3"/>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10707" name="Google Shape;10707;p63"/>
          <p:cNvGrpSpPr/>
          <p:nvPr/>
        </p:nvGrpSpPr>
        <p:grpSpPr>
          <a:xfrm>
            <a:off x="4858100" y="1304461"/>
            <a:ext cx="361090" cy="361090"/>
            <a:chOff x="-57970450" y="1903275"/>
            <a:chExt cx="318225" cy="318225"/>
          </a:xfrm>
        </p:grpSpPr>
        <p:sp>
          <p:nvSpPr>
            <p:cNvPr id="10708" name="Google Shape;10708;p63"/>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3"/>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3"/>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3"/>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63"/>
          <p:cNvGrpSpPr/>
          <p:nvPr/>
        </p:nvGrpSpPr>
        <p:grpSpPr>
          <a:xfrm>
            <a:off x="4880000" y="1780418"/>
            <a:ext cx="317290" cy="359303"/>
            <a:chOff x="-57950750" y="2296300"/>
            <a:chExt cx="279625" cy="316650"/>
          </a:xfrm>
        </p:grpSpPr>
        <p:sp>
          <p:nvSpPr>
            <p:cNvPr id="10713" name="Google Shape;10713;p63"/>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3"/>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3"/>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3"/>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63"/>
          <p:cNvGrpSpPr/>
          <p:nvPr/>
        </p:nvGrpSpPr>
        <p:grpSpPr>
          <a:xfrm>
            <a:off x="4858214" y="2232094"/>
            <a:ext cx="360863" cy="360211"/>
            <a:chOff x="-57969675" y="2687750"/>
            <a:chExt cx="318025" cy="317450"/>
          </a:xfrm>
        </p:grpSpPr>
        <p:sp>
          <p:nvSpPr>
            <p:cNvPr id="10718" name="Google Shape;10718;p63"/>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3"/>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3"/>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3"/>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63"/>
          <p:cNvGrpSpPr/>
          <p:nvPr/>
        </p:nvGrpSpPr>
        <p:grpSpPr>
          <a:xfrm>
            <a:off x="7067397" y="1304461"/>
            <a:ext cx="363785" cy="361090"/>
            <a:chOff x="-56012425" y="1903275"/>
            <a:chExt cx="320600" cy="318225"/>
          </a:xfrm>
        </p:grpSpPr>
        <p:sp>
          <p:nvSpPr>
            <p:cNvPr id="10723" name="Google Shape;10723;p63"/>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3"/>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63"/>
          <p:cNvGrpSpPr/>
          <p:nvPr/>
        </p:nvGrpSpPr>
        <p:grpSpPr>
          <a:xfrm>
            <a:off x="7068290" y="1778631"/>
            <a:ext cx="361998" cy="361998"/>
            <a:chOff x="-56010850" y="2294725"/>
            <a:chExt cx="319025" cy="319025"/>
          </a:xfrm>
        </p:grpSpPr>
        <p:sp>
          <p:nvSpPr>
            <p:cNvPr id="10726" name="Google Shape;10726;p63"/>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3"/>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3"/>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3"/>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3"/>
          <p:cNvGrpSpPr/>
          <p:nvPr/>
        </p:nvGrpSpPr>
        <p:grpSpPr>
          <a:xfrm>
            <a:off x="7068305" y="2231215"/>
            <a:ext cx="361969" cy="361090"/>
            <a:chOff x="-56010050" y="2686975"/>
            <a:chExt cx="319000" cy="318225"/>
          </a:xfrm>
        </p:grpSpPr>
        <p:sp>
          <p:nvSpPr>
            <p:cNvPr id="10731" name="Google Shape;10731;p63"/>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3"/>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3"/>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3"/>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63"/>
          <p:cNvGrpSpPr/>
          <p:nvPr/>
        </p:nvGrpSpPr>
        <p:grpSpPr>
          <a:xfrm>
            <a:off x="5753801" y="2684124"/>
            <a:ext cx="361998" cy="361090"/>
            <a:chOff x="-54081175" y="1903275"/>
            <a:chExt cx="319025" cy="318225"/>
          </a:xfrm>
        </p:grpSpPr>
        <p:sp>
          <p:nvSpPr>
            <p:cNvPr id="10736" name="Google Shape;10736;p63"/>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3"/>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63"/>
          <p:cNvGrpSpPr/>
          <p:nvPr/>
        </p:nvGrpSpPr>
        <p:grpSpPr>
          <a:xfrm>
            <a:off x="5776154" y="3137587"/>
            <a:ext cx="317290" cy="360211"/>
            <a:chOff x="-54063050" y="2296300"/>
            <a:chExt cx="279625" cy="317450"/>
          </a:xfrm>
        </p:grpSpPr>
        <p:sp>
          <p:nvSpPr>
            <p:cNvPr id="10739" name="Google Shape;10739;p63"/>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3"/>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3"/>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3"/>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63"/>
          <p:cNvGrpSpPr/>
          <p:nvPr/>
        </p:nvGrpSpPr>
        <p:grpSpPr>
          <a:xfrm>
            <a:off x="5776154" y="3601649"/>
            <a:ext cx="317290" cy="361033"/>
            <a:chOff x="-54061475" y="2685450"/>
            <a:chExt cx="279625" cy="318175"/>
          </a:xfrm>
        </p:grpSpPr>
        <p:sp>
          <p:nvSpPr>
            <p:cNvPr id="10744" name="Google Shape;10744;p63"/>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3"/>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3"/>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3"/>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3"/>
          <p:cNvGrpSpPr/>
          <p:nvPr/>
        </p:nvGrpSpPr>
        <p:grpSpPr>
          <a:xfrm>
            <a:off x="8029690" y="2693967"/>
            <a:ext cx="275278" cy="361969"/>
            <a:chOff x="-52074300" y="1911950"/>
            <a:chExt cx="242600" cy="319000"/>
          </a:xfrm>
        </p:grpSpPr>
        <p:sp>
          <p:nvSpPr>
            <p:cNvPr id="10749" name="Google Shape;10749;p63"/>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3"/>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3"/>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3"/>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3"/>
          <p:cNvGrpSpPr/>
          <p:nvPr/>
        </p:nvGrpSpPr>
        <p:grpSpPr>
          <a:xfrm>
            <a:off x="5287689" y="1305369"/>
            <a:ext cx="361998" cy="361090"/>
            <a:chOff x="-57578225" y="1904075"/>
            <a:chExt cx="319025" cy="318225"/>
          </a:xfrm>
        </p:grpSpPr>
        <p:sp>
          <p:nvSpPr>
            <p:cNvPr id="10754" name="Google Shape;10754;p63"/>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3"/>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3"/>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3"/>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3"/>
          <p:cNvGrpSpPr/>
          <p:nvPr/>
        </p:nvGrpSpPr>
        <p:grpSpPr>
          <a:xfrm>
            <a:off x="5310042" y="1778631"/>
            <a:ext cx="317290" cy="361090"/>
            <a:chOff x="-57558525" y="2294725"/>
            <a:chExt cx="279625" cy="318225"/>
          </a:xfrm>
        </p:grpSpPr>
        <p:sp>
          <p:nvSpPr>
            <p:cNvPr id="10759" name="Google Shape;10759;p63"/>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3"/>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3"/>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3"/>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3"/>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3"/>
          <p:cNvGrpSpPr/>
          <p:nvPr/>
        </p:nvGrpSpPr>
        <p:grpSpPr>
          <a:xfrm>
            <a:off x="5285901" y="2231215"/>
            <a:ext cx="365572" cy="361969"/>
            <a:chOff x="-57579800" y="2686975"/>
            <a:chExt cx="322175" cy="319000"/>
          </a:xfrm>
        </p:grpSpPr>
        <p:sp>
          <p:nvSpPr>
            <p:cNvPr id="10765" name="Google Shape;10765;p63"/>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3"/>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63"/>
          <p:cNvGrpSpPr/>
          <p:nvPr/>
        </p:nvGrpSpPr>
        <p:grpSpPr>
          <a:xfrm>
            <a:off x="7510682" y="1778631"/>
            <a:ext cx="367359" cy="361090"/>
            <a:chOff x="-55620975" y="2294725"/>
            <a:chExt cx="323750" cy="318225"/>
          </a:xfrm>
        </p:grpSpPr>
        <p:sp>
          <p:nvSpPr>
            <p:cNvPr id="10768" name="Google Shape;10768;p63"/>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3"/>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3"/>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3"/>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3"/>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3"/>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63"/>
          <p:cNvGrpSpPr/>
          <p:nvPr/>
        </p:nvGrpSpPr>
        <p:grpSpPr>
          <a:xfrm>
            <a:off x="7512923" y="2231130"/>
            <a:ext cx="362877" cy="361175"/>
            <a:chOff x="-55620175" y="2686900"/>
            <a:chExt cx="319800" cy="318300"/>
          </a:xfrm>
        </p:grpSpPr>
        <p:sp>
          <p:nvSpPr>
            <p:cNvPr id="10775" name="Google Shape;10775;p63"/>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3"/>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3"/>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3"/>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63"/>
          <p:cNvGrpSpPr/>
          <p:nvPr/>
        </p:nvGrpSpPr>
        <p:grpSpPr>
          <a:xfrm>
            <a:off x="6198887" y="2684124"/>
            <a:ext cx="361969" cy="361090"/>
            <a:chOff x="-53690500" y="1903275"/>
            <a:chExt cx="319000" cy="318225"/>
          </a:xfrm>
        </p:grpSpPr>
        <p:sp>
          <p:nvSpPr>
            <p:cNvPr id="10780" name="Google Shape;10780;p63"/>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3"/>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3"/>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3"/>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3"/>
          <p:cNvGrpSpPr/>
          <p:nvPr/>
        </p:nvGrpSpPr>
        <p:grpSpPr>
          <a:xfrm>
            <a:off x="6221226" y="3137587"/>
            <a:ext cx="317290" cy="359303"/>
            <a:chOff x="-53670800" y="2296300"/>
            <a:chExt cx="279625" cy="316650"/>
          </a:xfrm>
        </p:grpSpPr>
        <p:sp>
          <p:nvSpPr>
            <p:cNvPr id="10785" name="Google Shape;10785;p63"/>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3"/>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3"/>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3"/>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63"/>
          <p:cNvGrpSpPr/>
          <p:nvPr/>
        </p:nvGrpSpPr>
        <p:grpSpPr>
          <a:xfrm>
            <a:off x="6198887" y="3602925"/>
            <a:ext cx="361969" cy="361544"/>
            <a:chOff x="-53690500" y="2686575"/>
            <a:chExt cx="319000" cy="318625"/>
          </a:xfrm>
        </p:grpSpPr>
        <p:sp>
          <p:nvSpPr>
            <p:cNvPr id="10790" name="Google Shape;10790;p63"/>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3"/>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3"/>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3"/>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63"/>
          <p:cNvGrpSpPr/>
          <p:nvPr/>
        </p:nvGrpSpPr>
        <p:grpSpPr>
          <a:xfrm>
            <a:off x="8008669" y="3145785"/>
            <a:ext cx="317319" cy="360948"/>
            <a:chOff x="-52092425" y="2303525"/>
            <a:chExt cx="279650" cy="318100"/>
          </a:xfrm>
        </p:grpSpPr>
        <p:sp>
          <p:nvSpPr>
            <p:cNvPr id="10795" name="Google Shape;10795;p63"/>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3"/>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3"/>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3"/>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3"/>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63"/>
          <p:cNvGrpSpPr/>
          <p:nvPr/>
        </p:nvGrpSpPr>
        <p:grpSpPr>
          <a:xfrm>
            <a:off x="5727728" y="1306249"/>
            <a:ext cx="363756" cy="361090"/>
            <a:chOff x="-57189125" y="1904850"/>
            <a:chExt cx="320575" cy="318225"/>
          </a:xfrm>
        </p:grpSpPr>
        <p:sp>
          <p:nvSpPr>
            <p:cNvPr id="10801" name="Google Shape;10801;p63"/>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3"/>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3"/>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3"/>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3"/>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63"/>
          <p:cNvGrpSpPr/>
          <p:nvPr/>
        </p:nvGrpSpPr>
        <p:grpSpPr>
          <a:xfrm>
            <a:off x="5728621" y="1800985"/>
            <a:ext cx="361969" cy="316411"/>
            <a:chOff x="-57187550" y="2314425"/>
            <a:chExt cx="319000" cy="278850"/>
          </a:xfrm>
        </p:grpSpPr>
        <p:sp>
          <p:nvSpPr>
            <p:cNvPr id="10807" name="Google Shape;10807;p63"/>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3"/>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3"/>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3"/>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3"/>
          <p:cNvGrpSpPr/>
          <p:nvPr/>
        </p:nvGrpSpPr>
        <p:grpSpPr>
          <a:xfrm>
            <a:off x="5745585" y="2230534"/>
            <a:ext cx="328042" cy="361771"/>
            <a:chOff x="-57172600" y="2686375"/>
            <a:chExt cx="289100" cy="318825"/>
          </a:xfrm>
        </p:grpSpPr>
        <p:sp>
          <p:nvSpPr>
            <p:cNvPr id="10812" name="Google Shape;10812;p63"/>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3"/>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63"/>
          <p:cNvGrpSpPr/>
          <p:nvPr/>
        </p:nvGrpSpPr>
        <p:grpSpPr>
          <a:xfrm>
            <a:off x="7958434" y="1304461"/>
            <a:ext cx="361090" cy="359303"/>
            <a:chOff x="-55225575" y="1903275"/>
            <a:chExt cx="318225" cy="316650"/>
          </a:xfrm>
        </p:grpSpPr>
        <p:sp>
          <p:nvSpPr>
            <p:cNvPr id="10815" name="Google Shape;10815;p63"/>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3"/>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3"/>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3"/>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3"/>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63"/>
          <p:cNvGrpSpPr/>
          <p:nvPr/>
        </p:nvGrpSpPr>
        <p:grpSpPr>
          <a:xfrm>
            <a:off x="7969611" y="1780418"/>
            <a:ext cx="338736" cy="359303"/>
            <a:chOff x="-55217700" y="2296300"/>
            <a:chExt cx="298525" cy="316650"/>
          </a:xfrm>
        </p:grpSpPr>
        <p:sp>
          <p:nvSpPr>
            <p:cNvPr id="10821" name="Google Shape;10821;p63"/>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3"/>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3"/>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3"/>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63"/>
          <p:cNvGrpSpPr/>
          <p:nvPr/>
        </p:nvGrpSpPr>
        <p:grpSpPr>
          <a:xfrm>
            <a:off x="7957541" y="2233002"/>
            <a:ext cx="362877" cy="359303"/>
            <a:chOff x="-55229525" y="2688550"/>
            <a:chExt cx="319800" cy="316650"/>
          </a:xfrm>
        </p:grpSpPr>
        <p:sp>
          <p:nvSpPr>
            <p:cNvPr id="10826" name="Google Shape;10826;p63"/>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3"/>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3"/>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3"/>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63"/>
          <p:cNvGrpSpPr/>
          <p:nvPr/>
        </p:nvGrpSpPr>
        <p:grpSpPr>
          <a:xfrm>
            <a:off x="6653760" y="2684124"/>
            <a:ext cx="338765" cy="361090"/>
            <a:chOff x="-53288825" y="1903275"/>
            <a:chExt cx="298550" cy="318225"/>
          </a:xfrm>
        </p:grpSpPr>
        <p:sp>
          <p:nvSpPr>
            <p:cNvPr id="10831" name="Google Shape;10831;p63"/>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3"/>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3"/>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63"/>
          <p:cNvGrpSpPr/>
          <p:nvPr/>
        </p:nvGrpSpPr>
        <p:grpSpPr>
          <a:xfrm>
            <a:off x="6642143" y="3135800"/>
            <a:ext cx="361998" cy="361090"/>
            <a:chOff x="-53299850" y="2294725"/>
            <a:chExt cx="319025" cy="318225"/>
          </a:xfrm>
        </p:grpSpPr>
        <p:sp>
          <p:nvSpPr>
            <p:cNvPr id="10835" name="Google Shape;10835;p63"/>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3"/>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63"/>
          <p:cNvGrpSpPr/>
          <p:nvPr/>
        </p:nvGrpSpPr>
        <p:grpSpPr>
          <a:xfrm>
            <a:off x="6664936" y="3604259"/>
            <a:ext cx="316411" cy="360211"/>
            <a:chOff x="-53278575" y="2687750"/>
            <a:chExt cx="278850" cy="317450"/>
          </a:xfrm>
        </p:grpSpPr>
        <p:sp>
          <p:nvSpPr>
            <p:cNvPr id="10838" name="Google Shape;10838;p63"/>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3"/>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3"/>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3"/>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63"/>
          <p:cNvGrpSpPr/>
          <p:nvPr/>
        </p:nvGrpSpPr>
        <p:grpSpPr>
          <a:xfrm>
            <a:off x="7986330" y="3603947"/>
            <a:ext cx="361998" cy="362310"/>
            <a:chOff x="-52101875" y="2687475"/>
            <a:chExt cx="319025" cy="319300"/>
          </a:xfrm>
        </p:grpSpPr>
        <p:sp>
          <p:nvSpPr>
            <p:cNvPr id="10843" name="Google Shape;10843;p63"/>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3"/>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3"/>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3"/>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3"/>
          <p:cNvGrpSpPr/>
          <p:nvPr/>
        </p:nvGrpSpPr>
        <p:grpSpPr>
          <a:xfrm>
            <a:off x="6201079" y="1305369"/>
            <a:ext cx="317290" cy="361090"/>
            <a:chOff x="-56774050" y="1904075"/>
            <a:chExt cx="279625" cy="318225"/>
          </a:xfrm>
        </p:grpSpPr>
        <p:sp>
          <p:nvSpPr>
            <p:cNvPr id="10848" name="Google Shape;10848;p63"/>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3"/>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63"/>
          <p:cNvGrpSpPr/>
          <p:nvPr/>
        </p:nvGrpSpPr>
        <p:grpSpPr>
          <a:xfrm>
            <a:off x="6201079" y="1778631"/>
            <a:ext cx="317290" cy="361090"/>
            <a:chOff x="-56774850" y="2294725"/>
            <a:chExt cx="279625" cy="318225"/>
          </a:xfrm>
        </p:grpSpPr>
        <p:sp>
          <p:nvSpPr>
            <p:cNvPr id="10851" name="Google Shape;10851;p63"/>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3"/>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3"/>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63"/>
          <p:cNvGrpSpPr/>
          <p:nvPr/>
        </p:nvGrpSpPr>
        <p:grpSpPr>
          <a:xfrm>
            <a:off x="6222086" y="2231215"/>
            <a:ext cx="275278" cy="360182"/>
            <a:chOff x="-56756725" y="2686975"/>
            <a:chExt cx="242600" cy="317425"/>
          </a:xfrm>
        </p:grpSpPr>
        <p:sp>
          <p:nvSpPr>
            <p:cNvPr id="10855" name="Google Shape;10855;p63"/>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3"/>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3"/>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3"/>
          <p:cNvGrpSpPr/>
          <p:nvPr/>
        </p:nvGrpSpPr>
        <p:grpSpPr>
          <a:xfrm>
            <a:off x="4870518" y="2684124"/>
            <a:ext cx="337346" cy="361998"/>
            <a:chOff x="-54826975" y="1903275"/>
            <a:chExt cx="297300" cy="319025"/>
          </a:xfrm>
        </p:grpSpPr>
        <p:sp>
          <p:nvSpPr>
            <p:cNvPr id="10859" name="Google Shape;10859;p63"/>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3"/>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3"/>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63"/>
          <p:cNvGrpSpPr/>
          <p:nvPr/>
        </p:nvGrpSpPr>
        <p:grpSpPr>
          <a:xfrm>
            <a:off x="4858206" y="3137587"/>
            <a:ext cx="361969" cy="359274"/>
            <a:chOff x="-54836500" y="2296300"/>
            <a:chExt cx="319000" cy="316625"/>
          </a:xfrm>
        </p:grpSpPr>
        <p:sp>
          <p:nvSpPr>
            <p:cNvPr id="10863" name="Google Shape;10863;p63"/>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3"/>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3"/>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63"/>
          <p:cNvGrpSpPr/>
          <p:nvPr/>
        </p:nvGrpSpPr>
        <p:grpSpPr>
          <a:xfrm>
            <a:off x="4879652" y="3604259"/>
            <a:ext cx="319078" cy="361090"/>
            <a:chOff x="-54817600" y="2687750"/>
            <a:chExt cx="281200" cy="318225"/>
          </a:xfrm>
        </p:grpSpPr>
        <p:sp>
          <p:nvSpPr>
            <p:cNvPr id="10868" name="Google Shape;10868;p63"/>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3"/>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63"/>
          <p:cNvGrpSpPr/>
          <p:nvPr/>
        </p:nvGrpSpPr>
        <p:grpSpPr>
          <a:xfrm>
            <a:off x="7110476" y="2684124"/>
            <a:ext cx="317290" cy="359303"/>
            <a:chOff x="-52887125" y="1903275"/>
            <a:chExt cx="279625" cy="316650"/>
          </a:xfrm>
        </p:grpSpPr>
        <p:sp>
          <p:nvSpPr>
            <p:cNvPr id="10873" name="Google Shape;10873;p63"/>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3"/>
          <p:cNvGrpSpPr/>
          <p:nvPr/>
        </p:nvGrpSpPr>
        <p:grpSpPr>
          <a:xfrm>
            <a:off x="7089030" y="3134920"/>
            <a:ext cx="360182" cy="361969"/>
            <a:chOff x="-52906025" y="2293950"/>
            <a:chExt cx="317425" cy="319000"/>
          </a:xfrm>
        </p:grpSpPr>
        <p:sp>
          <p:nvSpPr>
            <p:cNvPr id="10876" name="Google Shape;10876;p63"/>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3"/>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3"/>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63"/>
          <p:cNvGrpSpPr/>
          <p:nvPr/>
        </p:nvGrpSpPr>
        <p:grpSpPr>
          <a:xfrm>
            <a:off x="7110476" y="3603379"/>
            <a:ext cx="317290" cy="361090"/>
            <a:chOff x="-52887125" y="2686975"/>
            <a:chExt cx="279625" cy="318225"/>
          </a:xfrm>
        </p:grpSpPr>
        <p:sp>
          <p:nvSpPr>
            <p:cNvPr id="10880" name="Google Shape;10880;p63"/>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3"/>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3"/>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63"/>
          <p:cNvGrpSpPr/>
          <p:nvPr/>
        </p:nvGrpSpPr>
        <p:grpSpPr>
          <a:xfrm>
            <a:off x="6220848" y="4062998"/>
            <a:ext cx="318170" cy="359303"/>
            <a:chOff x="-51722225" y="1915100"/>
            <a:chExt cx="280400" cy="316650"/>
          </a:xfrm>
        </p:grpSpPr>
        <p:sp>
          <p:nvSpPr>
            <p:cNvPr id="10885" name="Google Shape;10885;p63"/>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3"/>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3"/>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63"/>
          <p:cNvGrpSpPr/>
          <p:nvPr/>
        </p:nvGrpSpPr>
        <p:grpSpPr>
          <a:xfrm>
            <a:off x="6616678" y="1303695"/>
            <a:ext cx="370905" cy="360976"/>
            <a:chOff x="-56407800" y="1902600"/>
            <a:chExt cx="326875" cy="318125"/>
          </a:xfrm>
        </p:grpSpPr>
        <p:sp>
          <p:nvSpPr>
            <p:cNvPr id="10890" name="Google Shape;10890;p63"/>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3"/>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3"/>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63"/>
          <p:cNvGrpSpPr/>
          <p:nvPr/>
        </p:nvGrpSpPr>
        <p:grpSpPr>
          <a:xfrm>
            <a:off x="6622479" y="1790262"/>
            <a:ext cx="359303" cy="338736"/>
            <a:chOff x="-56401500" y="2304975"/>
            <a:chExt cx="316650" cy="298525"/>
          </a:xfrm>
        </p:grpSpPr>
        <p:sp>
          <p:nvSpPr>
            <p:cNvPr id="10894" name="Google Shape;10894;p63"/>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3"/>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3"/>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3"/>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63"/>
          <p:cNvGrpSpPr/>
          <p:nvPr/>
        </p:nvGrpSpPr>
        <p:grpSpPr>
          <a:xfrm>
            <a:off x="5328863" y="2682337"/>
            <a:ext cx="319985" cy="361090"/>
            <a:chOff x="-54426150" y="1901700"/>
            <a:chExt cx="282000" cy="318225"/>
          </a:xfrm>
        </p:grpSpPr>
        <p:sp>
          <p:nvSpPr>
            <p:cNvPr id="10899" name="Google Shape;10899;p63"/>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3"/>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3"/>
          <p:cNvGrpSpPr/>
          <p:nvPr/>
        </p:nvGrpSpPr>
        <p:grpSpPr>
          <a:xfrm>
            <a:off x="5328863" y="3135800"/>
            <a:ext cx="319985" cy="361998"/>
            <a:chOff x="-54426150" y="2294725"/>
            <a:chExt cx="282000" cy="319025"/>
          </a:xfrm>
        </p:grpSpPr>
        <p:sp>
          <p:nvSpPr>
            <p:cNvPr id="10904" name="Google Shape;10904;p63"/>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3"/>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3"/>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3"/>
          <p:cNvGrpSpPr/>
          <p:nvPr/>
        </p:nvGrpSpPr>
        <p:grpSpPr>
          <a:xfrm>
            <a:off x="5327076" y="3603379"/>
            <a:ext cx="323560" cy="361969"/>
            <a:chOff x="-54427725" y="2686975"/>
            <a:chExt cx="285150" cy="319000"/>
          </a:xfrm>
        </p:grpSpPr>
        <p:sp>
          <p:nvSpPr>
            <p:cNvPr id="10910" name="Google Shape;10910;p63"/>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3"/>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63"/>
          <p:cNvGrpSpPr/>
          <p:nvPr/>
        </p:nvGrpSpPr>
        <p:grpSpPr>
          <a:xfrm>
            <a:off x="7533634" y="2684351"/>
            <a:ext cx="359303" cy="359984"/>
            <a:chOff x="-52513800" y="1903475"/>
            <a:chExt cx="316650" cy="317250"/>
          </a:xfrm>
        </p:grpSpPr>
        <p:sp>
          <p:nvSpPr>
            <p:cNvPr id="10916" name="Google Shape;10916;p63"/>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3"/>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3"/>
          <p:cNvGrpSpPr/>
          <p:nvPr/>
        </p:nvGrpSpPr>
        <p:grpSpPr>
          <a:xfrm>
            <a:off x="7543464" y="3136708"/>
            <a:ext cx="339644" cy="360182"/>
            <a:chOff x="-52505925" y="2295525"/>
            <a:chExt cx="299325" cy="317425"/>
          </a:xfrm>
        </p:grpSpPr>
        <p:sp>
          <p:nvSpPr>
            <p:cNvPr id="10919" name="Google Shape;10919;p63"/>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3"/>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3"/>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63"/>
          <p:cNvGrpSpPr/>
          <p:nvPr/>
        </p:nvGrpSpPr>
        <p:grpSpPr>
          <a:xfrm>
            <a:off x="7554641" y="3603379"/>
            <a:ext cx="317290" cy="361090"/>
            <a:chOff x="-52494100" y="2686975"/>
            <a:chExt cx="279625" cy="318225"/>
          </a:xfrm>
        </p:grpSpPr>
        <p:sp>
          <p:nvSpPr>
            <p:cNvPr id="10924" name="Google Shape;10924;p63"/>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3"/>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3"/>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63"/>
          <p:cNvGrpSpPr/>
          <p:nvPr/>
        </p:nvGrpSpPr>
        <p:grpSpPr>
          <a:xfrm>
            <a:off x="6665412" y="4064322"/>
            <a:ext cx="315503" cy="361090"/>
            <a:chOff x="-51708850" y="2305750"/>
            <a:chExt cx="278050" cy="318225"/>
          </a:xfrm>
        </p:grpSpPr>
        <p:sp>
          <p:nvSpPr>
            <p:cNvPr id="10929" name="Google Shape;10929;p63"/>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3"/>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63"/>
          <p:cNvGrpSpPr/>
          <p:nvPr/>
        </p:nvGrpSpPr>
        <p:grpSpPr>
          <a:xfrm>
            <a:off x="7536807" y="1306109"/>
            <a:ext cx="319089" cy="362073"/>
            <a:chOff x="1044400" y="2917425"/>
            <a:chExt cx="248125" cy="281550"/>
          </a:xfrm>
        </p:grpSpPr>
        <p:sp>
          <p:nvSpPr>
            <p:cNvPr id="10933" name="Google Shape;10933;p63"/>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3"/>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3"/>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10938" name="Google Shape;10938;p63"/>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10939" name="Google Shape;10939;p63"/>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10940" name="Google Shape;10940;p63"/>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2" name="Google Shape;10942;p63"/>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46"/>
        <p:cNvGrpSpPr/>
        <p:nvPr/>
      </p:nvGrpSpPr>
      <p:grpSpPr>
        <a:xfrm>
          <a:off x="0" y="0"/>
          <a:ext cx="0" cy="0"/>
          <a:chOff x="0" y="0"/>
          <a:chExt cx="0" cy="0"/>
        </a:xfrm>
      </p:grpSpPr>
      <p:sp>
        <p:nvSpPr>
          <p:cNvPr id="10947" name="Google Shape;10947;p64"/>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48" name="Google Shape;10948;p64"/>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49" name="Google Shape;10949;p64"/>
          <p:cNvGrpSpPr/>
          <p:nvPr/>
        </p:nvGrpSpPr>
        <p:grpSpPr>
          <a:xfrm>
            <a:off x="889109" y="1303003"/>
            <a:ext cx="278288" cy="357036"/>
            <a:chOff x="-50489600" y="1947400"/>
            <a:chExt cx="233150" cy="299125"/>
          </a:xfrm>
        </p:grpSpPr>
        <p:sp>
          <p:nvSpPr>
            <p:cNvPr id="10950" name="Google Shape;10950;p64"/>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4"/>
          <p:cNvGrpSpPr/>
          <p:nvPr/>
        </p:nvGrpSpPr>
        <p:grpSpPr>
          <a:xfrm>
            <a:off x="849616" y="1757960"/>
            <a:ext cx="357274" cy="358199"/>
            <a:chOff x="-50523475" y="2316000"/>
            <a:chExt cx="299325" cy="300100"/>
          </a:xfrm>
        </p:grpSpPr>
        <p:sp>
          <p:nvSpPr>
            <p:cNvPr id="10953" name="Google Shape;10953;p64"/>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64"/>
          <p:cNvGrpSpPr/>
          <p:nvPr/>
        </p:nvGrpSpPr>
        <p:grpSpPr>
          <a:xfrm>
            <a:off x="848213" y="2207269"/>
            <a:ext cx="360079" cy="357304"/>
            <a:chOff x="-50524250" y="2686150"/>
            <a:chExt cx="301675" cy="299350"/>
          </a:xfrm>
        </p:grpSpPr>
        <p:sp>
          <p:nvSpPr>
            <p:cNvPr id="10956" name="Google Shape;10956;p64"/>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4"/>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4"/>
          <p:cNvGrpSpPr/>
          <p:nvPr/>
        </p:nvGrpSpPr>
        <p:grpSpPr>
          <a:xfrm>
            <a:off x="3070976" y="1333082"/>
            <a:ext cx="358199" cy="359154"/>
            <a:chOff x="-48633950" y="1972600"/>
            <a:chExt cx="300100" cy="300900"/>
          </a:xfrm>
        </p:grpSpPr>
        <p:sp>
          <p:nvSpPr>
            <p:cNvPr id="10963" name="Google Shape;10963;p64"/>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64"/>
          <p:cNvGrpSpPr/>
          <p:nvPr/>
        </p:nvGrpSpPr>
        <p:grpSpPr>
          <a:xfrm>
            <a:off x="3071439" y="2237377"/>
            <a:ext cx="357274" cy="357274"/>
            <a:chOff x="-48633175" y="2711375"/>
            <a:chExt cx="299325" cy="299325"/>
          </a:xfrm>
        </p:grpSpPr>
        <p:sp>
          <p:nvSpPr>
            <p:cNvPr id="10966" name="Google Shape;10966;p64"/>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64"/>
          <p:cNvGrpSpPr/>
          <p:nvPr/>
        </p:nvGrpSpPr>
        <p:grpSpPr>
          <a:xfrm>
            <a:off x="1757928" y="2689329"/>
            <a:ext cx="314006" cy="358229"/>
            <a:chOff x="-46753100" y="1965500"/>
            <a:chExt cx="263075" cy="300125"/>
          </a:xfrm>
        </p:grpSpPr>
        <p:sp>
          <p:nvSpPr>
            <p:cNvPr id="10969" name="Google Shape;10969;p64"/>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64"/>
          <p:cNvGrpSpPr/>
          <p:nvPr/>
        </p:nvGrpSpPr>
        <p:grpSpPr>
          <a:xfrm>
            <a:off x="1735354" y="3156542"/>
            <a:ext cx="359154" cy="315916"/>
            <a:chOff x="-46772025" y="2350650"/>
            <a:chExt cx="300900" cy="264675"/>
          </a:xfrm>
        </p:grpSpPr>
        <p:sp>
          <p:nvSpPr>
            <p:cNvPr id="10972" name="Google Shape;10972;p64"/>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64"/>
          <p:cNvGrpSpPr/>
          <p:nvPr/>
        </p:nvGrpSpPr>
        <p:grpSpPr>
          <a:xfrm>
            <a:off x="1735354" y="3590820"/>
            <a:ext cx="359154" cy="359154"/>
            <a:chOff x="-46772025" y="2701925"/>
            <a:chExt cx="300900" cy="300900"/>
          </a:xfrm>
        </p:grpSpPr>
        <p:sp>
          <p:nvSpPr>
            <p:cNvPr id="10975" name="Google Shape;10975;p64"/>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7" name="Google Shape;10977;p64"/>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8" name="Google Shape;10978;p64"/>
          <p:cNvGrpSpPr/>
          <p:nvPr/>
        </p:nvGrpSpPr>
        <p:grpSpPr>
          <a:xfrm>
            <a:off x="1293035" y="1303928"/>
            <a:ext cx="358199" cy="359154"/>
            <a:chOff x="-50154075" y="1948175"/>
            <a:chExt cx="300100" cy="300900"/>
          </a:xfrm>
        </p:grpSpPr>
        <p:sp>
          <p:nvSpPr>
            <p:cNvPr id="10979" name="Google Shape;10979;p64"/>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4"/>
          <p:cNvGrpSpPr/>
          <p:nvPr/>
        </p:nvGrpSpPr>
        <p:grpSpPr>
          <a:xfrm>
            <a:off x="1293035" y="1758885"/>
            <a:ext cx="358199" cy="358229"/>
            <a:chOff x="-50154850" y="2316775"/>
            <a:chExt cx="300100" cy="300125"/>
          </a:xfrm>
        </p:grpSpPr>
        <p:sp>
          <p:nvSpPr>
            <p:cNvPr id="10982" name="Google Shape;10982;p64"/>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64"/>
          <p:cNvGrpSpPr/>
          <p:nvPr/>
        </p:nvGrpSpPr>
        <p:grpSpPr>
          <a:xfrm>
            <a:off x="1288813" y="2205896"/>
            <a:ext cx="366644" cy="356558"/>
            <a:chOff x="-50158000" y="2685000"/>
            <a:chExt cx="307175" cy="298725"/>
          </a:xfrm>
        </p:grpSpPr>
        <p:sp>
          <p:nvSpPr>
            <p:cNvPr id="10985" name="Google Shape;10985;p64"/>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64"/>
          <p:cNvGrpSpPr/>
          <p:nvPr/>
        </p:nvGrpSpPr>
        <p:grpSpPr>
          <a:xfrm>
            <a:off x="3070499" y="1788993"/>
            <a:ext cx="359154" cy="361004"/>
            <a:chOff x="-48634750" y="2342000"/>
            <a:chExt cx="300900" cy="302450"/>
          </a:xfrm>
        </p:grpSpPr>
        <p:sp>
          <p:nvSpPr>
            <p:cNvPr id="10988" name="Google Shape;10988;p64"/>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4"/>
          <p:cNvGrpSpPr/>
          <p:nvPr/>
        </p:nvGrpSpPr>
        <p:grpSpPr>
          <a:xfrm>
            <a:off x="3521599" y="1334007"/>
            <a:ext cx="361004" cy="358229"/>
            <a:chOff x="-48266125" y="1973375"/>
            <a:chExt cx="302450" cy="300125"/>
          </a:xfrm>
        </p:grpSpPr>
        <p:sp>
          <p:nvSpPr>
            <p:cNvPr id="10997" name="Google Shape;10997;p64"/>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548844" y="1789769"/>
            <a:ext cx="306516" cy="358349"/>
            <a:chOff x="-48237000" y="2342650"/>
            <a:chExt cx="256800" cy="300225"/>
          </a:xfrm>
        </p:grpSpPr>
        <p:sp>
          <p:nvSpPr>
            <p:cNvPr id="11004" name="Google Shape;11004;p64"/>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64"/>
          <p:cNvGrpSpPr/>
          <p:nvPr/>
        </p:nvGrpSpPr>
        <p:grpSpPr>
          <a:xfrm>
            <a:off x="2180338" y="2690046"/>
            <a:ext cx="361034" cy="355633"/>
            <a:chOff x="-46404975" y="1966100"/>
            <a:chExt cx="302475" cy="297950"/>
          </a:xfrm>
        </p:grpSpPr>
        <p:sp>
          <p:nvSpPr>
            <p:cNvPr id="11008" name="Google Shape;11008;p64"/>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4"/>
          <p:cNvGrpSpPr/>
          <p:nvPr/>
        </p:nvGrpSpPr>
        <p:grpSpPr>
          <a:xfrm>
            <a:off x="2181740" y="3135863"/>
            <a:ext cx="358229" cy="358199"/>
            <a:chOff x="-46401050" y="2333325"/>
            <a:chExt cx="300125" cy="300100"/>
          </a:xfrm>
        </p:grpSpPr>
        <p:sp>
          <p:nvSpPr>
            <p:cNvPr id="11013" name="Google Shape;11013;p64"/>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7" name="Google Shape;11017;p64"/>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8" name="Google Shape;11018;p64"/>
          <p:cNvGrpSpPr/>
          <p:nvPr/>
        </p:nvGrpSpPr>
        <p:grpSpPr>
          <a:xfrm>
            <a:off x="3961830" y="3146218"/>
            <a:ext cx="359154" cy="359124"/>
            <a:chOff x="-44914800" y="2342000"/>
            <a:chExt cx="300900" cy="300875"/>
          </a:xfrm>
        </p:grpSpPr>
        <p:sp>
          <p:nvSpPr>
            <p:cNvPr id="11019" name="Google Shape;11019;p64"/>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2" name="Google Shape;11022;p64"/>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3" name="Google Shape;11023;p64"/>
          <p:cNvGrpSpPr/>
          <p:nvPr/>
        </p:nvGrpSpPr>
        <p:grpSpPr>
          <a:xfrm>
            <a:off x="1735816" y="1758736"/>
            <a:ext cx="359154" cy="357424"/>
            <a:chOff x="-49786250" y="2316650"/>
            <a:chExt cx="300900" cy="299450"/>
          </a:xfrm>
        </p:grpSpPr>
        <p:sp>
          <p:nvSpPr>
            <p:cNvPr id="11024" name="Google Shape;11024;p64"/>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64"/>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3" name="Google Shape;11033;p64"/>
          <p:cNvGrpSpPr/>
          <p:nvPr/>
        </p:nvGrpSpPr>
        <p:grpSpPr>
          <a:xfrm>
            <a:off x="4033144" y="1788993"/>
            <a:ext cx="230365" cy="359124"/>
            <a:chOff x="-47842400" y="2342000"/>
            <a:chExt cx="193000" cy="300875"/>
          </a:xfrm>
        </p:grpSpPr>
        <p:sp>
          <p:nvSpPr>
            <p:cNvPr id="11034" name="Google Shape;11034;p64"/>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4"/>
          <p:cNvGrpSpPr/>
          <p:nvPr/>
        </p:nvGrpSpPr>
        <p:grpSpPr>
          <a:xfrm>
            <a:off x="3969212" y="2236452"/>
            <a:ext cx="358229" cy="359154"/>
            <a:chOff x="-47896750" y="2710600"/>
            <a:chExt cx="300125" cy="300900"/>
          </a:xfrm>
        </p:grpSpPr>
        <p:sp>
          <p:nvSpPr>
            <p:cNvPr id="11038" name="Google Shape;11038;p64"/>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4"/>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4"/>
          <p:cNvGrpSpPr/>
          <p:nvPr/>
        </p:nvGrpSpPr>
        <p:grpSpPr>
          <a:xfrm>
            <a:off x="2624852" y="2710009"/>
            <a:ext cx="359154" cy="314991"/>
            <a:chOff x="-46033225" y="1982825"/>
            <a:chExt cx="300900" cy="263900"/>
          </a:xfrm>
        </p:grpSpPr>
        <p:sp>
          <p:nvSpPr>
            <p:cNvPr id="11043" name="Google Shape;11043;p64"/>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64"/>
          <p:cNvGrpSpPr/>
          <p:nvPr/>
        </p:nvGrpSpPr>
        <p:grpSpPr>
          <a:xfrm>
            <a:off x="2621569" y="3137266"/>
            <a:ext cx="365719" cy="326151"/>
            <a:chOff x="-46034000" y="2334500"/>
            <a:chExt cx="306400" cy="273250"/>
          </a:xfrm>
        </p:grpSpPr>
        <p:sp>
          <p:nvSpPr>
            <p:cNvPr id="11047" name="Google Shape;11047;p64"/>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64"/>
          <p:cNvGrpSpPr/>
          <p:nvPr/>
        </p:nvGrpSpPr>
        <p:grpSpPr>
          <a:xfrm>
            <a:off x="2667627" y="3591655"/>
            <a:ext cx="273603" cy="356439"/>
            <a:chOff x="-45998575" y="2702625"/>
            <a:chExt cx="229225" cy="298625"/>
          </a:xfrm>
        </p:grpSpPr>
        <p:sp>
          <p:nvSpPr>
            <p:cNvPr id="11051" name="Google Shape;11051;p64"/>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4"/>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4"/>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8" name="Google Shape;11058;p64"/>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0" name="Google Shape;11060;p64"/>
          <p:cNvGrpSpPr/>
          <p:nvPr/>
        </p:nvGrpSpPr>
        <p:grpSpPr>
          <a:xfrm>
            <a:off x="2203197" y="2205419"/>
            <a:ext cx="314961" cy="361034"/>
            <a:chOff x="-49398750" y="2684600"/>
            <a:chExt cx="263875" cy="302475"/>
          </a:xfrm>
        </p:grpSpPr>
        <p:sp>
          <p:nvSpPr>
            <p:cNvPr id="11061" name="Google Shape;11061;p64"/>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873121" y="2699684"/>
            <a:ext cx="314006" cy="359154"/>
            <a:chOff x="-47509225" y="1974175"/>
            <a:chExt cx="263075" cy="300900"/>
          </a:xfrm>
        </p:grpSpPr>
        <p:sp>
          <p:nvSpPr>
            <p:cNvPr id="11065" name="Google Shape;11065;p6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4"/>
          <p:cNvGrpSpPr/>
          <p:nvPr/>
        </p:nvGrpSpPr>
        <p:grpSpPr>
          <a:xfrm>
            <a:off x="849622" y="3146218"/>
            <a:ext cx="361004" cy="357961"/>
            <a:chOff x="-47529700" y="2342000"/>
            <a:chExt cx="302450" cy="299900"/>
          </a:xfrm>
        </p:grpSpPr>
        <p:sp>
          <p:nvSpPr>
            <p:cNvPr id="11071" name="Google Shape;11071;p64"/>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64"/>
          <p:cNvGrpSpPr/>
          <p:nvPr/>
        </p:nvGrpSpPr>
        <p:grpSpPr>
          <a:xfrm>
            <a:off x="851025" y="3645367"/>
            <a:ext cx="358199" cy="272648"/>
            <a:chOff x="-47527350" y="2747625"/>
            <a:chExt cx="300100" cy="228425"/>
          </a:xfrm>
        </p:grpSpPr>
        <p:sp>
          <p:nvSpPr>
            <p:cNvPr id="11074" name="Google Shape;11074;p6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0" name="Google Shape;11080;p64"/>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1" name="Google Shape;11081;p64"/>
          <p:cNvGrpSpPr/>
          <p:nvPr/>
        </p:nvGrpSpPr>
        <p:grpSpPr>
          <a:xfrm>
            <a:off x="3073924" y="3158422"/>
            <a:ext cx="358229" cy="314961"/>
            <a:chOff x="-45664625" y="2352225"/>
            <a:chExt cx="300125" cy="263875"/>
          </a:xfrm>
        </p:grpSpPr>
        <p:sp>
          <p:nvSpPr>
            <p:cNvPr id="11082" name="Google Shape;11082;p64"/>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4"/>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4"/>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4"/>
          <p:cNvGrpSpPr/>
          <p:nvPr/>
        </p:nvGrpSpPr>
        <p:grpSpPr>
          <a:xfrm>
            <a:off x="3073103" y="3592401"/>
            <a:ext cx="359870" cy="357573"/>
            <a:chOff x="-45665400" y="2703250"/>
            <a:chExt cx="301500" cy="299575"/>
          </a:xfrm>
        </p:grpSpPr>
        <p:sp>
          <p:nvSpPr>
            <p:cNvPr id="11090" name="Google Shape;11090;p64"/>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4"/>
          <p:cNvGrpSpPr/>
          <p:nvPr/>
        </p:nvGrpSpPr>
        <p:grpSpPr>
          <a:xfrm>
            <a:off x="2174760" y="4033337"/>
            <a:ext cx="359154" cy="360109"/>
            <a:chOff x="-44528075" y="1982825"/>
            <a:chExt cx="300900" cy="301700"/>
          </a:xfrm>
        </p:grpSpPr>
        <p:sp>
          <p:nvSpPr>
            <p:cNvPr id="11095" name="Google Shape;11095;p64"/>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2" name="Google Shape;11102;p64"/>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3" name="Google Shape;11103;p64"/>
          <p:cNvGrpSpPr/>
          <p:nvPr/>
        </p:nvGrpSpPr>
        <p:grpSpPr>
          <a:xfrm>
            <a:off x="2625923" y="1758885"/>
            <a:ext cx="358199" cy="358229"/>
            <a:chOff x="-49048250" y="2316775"/>
            <a:chExt cx="300100" cy="300125"/>
          </a:xfrm>
        </p:grpSpPr>
        <p:sp>
          <p:nvSpPr>
            <p:cNvPr id="11104" name="Google Shape;11104;p64"/>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64"/>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64"/>
          <p:cNvGrpSpPr/>
          <p:nvPr/>
        </p:nvGrpSpPr>
        <p:grpSpPr>
          <a:xfrm>
            <a:off x="1290494" y="2699684"/>
            <a:ext cx="360109" cy="358199"/>
            <a:chOff x="-47160325" y="1974175"/>
            <a:chExt cx="301700" cy="300100"/>
          </a:xfrm>
        </p:grpSpPr>
        <p:sp>
          <p:nvSpPr>
            <p:cNvPr id="11110" name="Google Shape;11110;p64"/>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64"/>
          <p:cNvGrpSpPr/>
          <p:nvPr/>
        </p:nvGrpSpPr>
        <p:grpSpPr>
          <a:xfrm>
            <a:off x="1290971" y="3146218"/>
            <a:ext cx="359154" cy="359124"/>
            <a:chOff x="-47159525" y="2342000"/>
            <a:chExt cx="300900" cy="300875"/>
          </a:xfrm>
        </p:grpSpPr>
        <p:sp>
          <p:nvSpPr>
            <p:cNvPr id="11113" name="Google Shape;11113;p6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64"/>
          <p:cNvGrpSpPr/>
          <p:nvPr/>
        </p:nvGrpSpPr>
        <p:grpSpPr>
          <a:xfrm>
            <a:off x="1291448" y="3603054"/>
            <a:ext cx="358199" cy="359154"/>
            <a:chOff x="-47157950" y="2712175"/>
            <a:chExt cx="300100" cy="300900"/>
          </a:xfrm>
        </p:grpSpPr>
        <p:sp>
          <p:nvSpPr>
            <p:cNvPr id="11119" name="Google Shape;11119;p64"/>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64"/>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64"/>
          <p:cNvGrpSpPr/>
          <p:nvPr/>
        </p:nvGrpSpPr>
        <p:grpSpPr>
          <a:xfrm>
            <a:off x="3535175" y="3135863"/>
            <a:ext cx="315886" cy="358199"/>
            <a:chOff x="-45278675" y="2333325"/>
            <a:chExt cx="264650" cy="300100"/>
          </a:xfrm>
        </p:grpSpPr>
        <p:sp>
          <p:nvSpPr>
            <p:cNvPr id="11128" name="Google Shape;11128;p64"/>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4"/>
          <p:cNvGrpSpPr/>
          <p:nvPr/>
        </p:nvGrpSpPr>
        <p:grpSpPr>
          <a:xfrm>
            <a:off x="3545500" y="3590820"/>
            <a:ext cx="295237" cy="358229"/>
            <a:chOff x="-45270025" y="2701925"/>
            <a:chExt cx="247350" cy="300125"/>
          </a:xfrm>
        </p:grpSpPr>
        <p:sp>
          <p:nvSpPr>
            <p:cNvPr id="11133" name="Google Shape;11133;p64"/>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7" name="Google Shape;11137;p64"/>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8" name="Google Shape;11138;p64"/>
          <p:cNvGrpSpPr/>
          <p:nvPr/>
        </p:nvGrpSpPr>
        <p:grpSpPr>
          <a:xfrm>
            <a:off x="2209567" y="1743737"/>
            <a:ext cx="307444" cy="366556"/>
            <a:chOff x="2209567" y="1972337"/>
            <a:chExt cx="307444" cy="366556"/>
          </a:xfrm>
        </p:grpSpPr>
        <p:sp>
          <p:nvSpPr>
            <p:cNvPr id="11139" name="Google Shape;11139;p64"/>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64"/>
            <p:cNvGrpSpPr/>
            <p:nvPr/>
          </p:nvGrpSpPr>
          <p:grpSpPr>
            <a:xfrm>
              <a:off x="2209567" y="2078266"/>
              <a:ext cx="307444" cy="260626"/>
              <a:chOff x="1636184" y="2959225"/>
              <a:chExt cx="232666" cy="197250"/>
            </a:xfrm>
          </p:grpSpPr>
          <p:sp>
            <p:nvSpPr>
              <p:cNvPr id="11143" name="Google Shape;11143;p64"/>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1146" name="Google Shape;11146;p64"/>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1147" name="Google Shape;11147;p64"/>
          <p:cNvGrpSpPr/>
          <p:nvPr/>
        </p:nvGrpSpPr>
        <p:grpSpPr>
          <a:xfrm>
            <a:off x="3577265" y="2235011"/>
            <a:ext cx="258542" cy="365154"/>
            <a:chOff x="-47300587" y="123275"/>
            <a:chExt cx="190975" cy="269725"/>
          </a:xfrm>
        </p:grpSpPr>
        <p:sp>
          <p:nvSpPr>
            <p:cNvPr id="11148" name="Google Shape;11148;p64"/>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64"/>
          <p:cNvGrpSpPr/>
          <p:nvPr/>
        </p:nvGrpSpPr>
        <p:grpSpPr>
          <a:xfrm>
            <a:off x="4870788" y="1304201"/>
            <a:ext cx="342328" cy="339793"/>
            <a:chOff x="-13966675" y="1639700"/>
            <a:chExt cx="354450" cy="351825"/>
          </a:xfrm>
        </p:grpSpPr>
        <p:sp>
          <p:nvSpPr>
            <p:cNvPr id="11154" name="Google Shape;11154;p64"/>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64"/>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4"/>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1" name="Google Shape;11161;p64"/>
          <p:cNvGrpSpPr/>
          <p:nvPr/>
        </p:nvGrpSpPr>
        <p:grpSpPr>
          <a:xfrm>
            <a:off x="6667277" y="1303887"/>
            <a:ext cx="340034" cy="340420"/>
            <a:chOff x="-12199250" y="1662675"/>
            <a:chExt cx="352075" cy="352475"/>
          </a:xfrm>
        </p:grpSpPr>
        <p:sp>
          <p:nvSpPr>
            <p:cNvPr id="11162" name="Google Shape;11162;p64"/>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4"/>
          <p:cNvGrpSpPr/>
          <p:nvPr/>
        </p:nvGrpSpPr>
        <p:grpSpPr>
          <a:xfrm>
            <a:off x="6666130" y="1710754"/>
            <a:ext cx="342328" cy="342328"/>
            <a:chOff x="-12199250" y="2096250"/>
            <a:chExt cx="354450" cy="354450"/>
          </a:xfrm>
        </p:grpSpPr>
        <p:sp>
          <p:nvSpPr>
            <p:cNvPr id="11166" name="Google Shape;11166;p64"/>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64"/>
          <p:cNvGrpSpPr/>
          <p:nvPr/>
        </p:nvGrpSpPr>
        <p:grpSpPr>
          <a:xfrm>
            <a:off x="6667277" y="2119708"/>
            <a:ext cx="340034" cy="341579"/>
            <a:chOff x="-12199250" y="2530225"/>
            <a:chExt cx="352075" cy="353675"/>
          </a:xfrm>
        </p:grpSpPr>
        <p:sp>
          <p:nvSpPr>
            <p:cNvPr id="11169" name="Google Shape;11169;p6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3" name="Google Shape;11173;p64"/>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4" name="Google Shape;11174;p64"/>
          <p:cNvGrpSpPr/>
          <p:nvPr/>
        </p:nvGrpSpPr>
        <p:grpSpPr>
          <a:xfrm>
            <a:off x="4870788" y="2959488"/>
            <a:ext cx="342328" cy="339310"/>
            <a:chOff x="-10462550" y="2057650"/>
            <a:chExt cx="354450" cy="351325"/>
          </a:xfrm>
        </p:grpSpPr>
        <p:sp>
          <p:nvSpPr>
            <p:cNvPr id="11175" name="Google Shape;11175;p64"/>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7" name="Google Shape;11177;p64"/>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8" name="Google Shape;11178;p64"/>
          <p:cNvGrpSpPr/>
          <p:nvPr/>
        </p:nvGrpSpPr>
        <p:grpSpPr>
          <a:xfrm>
            <a:off x="6649772" y="2551051"/>
            <a:ext cx="375044" cy="340541"/>
            <a:chOff x="-8692750" y="1622100"/>
            <a:chExt cx="388325" cy="352600"/>
          </a:xfrm>
        </p:grpSpPr>
        <p:sp>
          <p:nvSpPr>
            <p:cNvPr id="11179" name="Google Shape;11179;p64"/>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64"/>
          <p:cNvGrpSpPr/>
          <p:nvPr/>
        </p:nvGrpSpPr>
        <p:grpSpPr>
          <a:xfrm>
            <a:off x="5304253" y="1303307"/>
            <a:ext cx="341555" cy="341579"/>
            <a:chOff x="-13529550" y="1639425"/>
            <a:chExt cx="353650" cy="353675"/>
          </a:xfrm>
        </p:grpSpPr>
        <p:sp>
          <p:nvSpPr>
            <p:cNvPr id="11182" name="Google Shape;11182;p64"/>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64"/>
          <p:cNvGrpSpPr/>
          <p:nvPr/>
        </p:nvGrpSpPr>
        <p:grpSpPr>
          <a:xfrm>
            <a:off x="5303106" y="1711889"/>
            <a:ext cx="343849" cy="340058"/>
            <a:chOff x="-13531925" y="2075775"/>
            <a:chExt cx="356025" cy="352100"/>
          </a:xfrm>
        </p:grpSpPr>
        <p:sp>
          <p:nvSpPr>
            <p:cNvPr id="11191" name="Google Shape;11191;p64"/>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64"/>
          <p:cNvGrpSpPr/>
          <p:nvPr/>
        </p:nvGrpSpPr>
        <p:grpSpPr>
          <a:xfrm>
            <a:off x="5304627" y="2120094"/>
            <a:ext cx="340807" cy="340807"/>
            <a:chOff x="-13528775" y="2507400"/>
            <a:chExt cx="352875" cy="352875"/>
          </a:xfrm>
        </p:grpSpPr>
        <p:sp>
          <p:nvSpPr>
            <p:cNvPr id="11194" name="Google Shape;11194;p64"/>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64"/>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9" name="Google Shape;11199;p64"/>
          <p:cNvGrpSpPr/>
          <p:nvPr/>
        </p:nvGrpSpPr>
        <p:grpSpPr>
          <a:xfrm>
            <a:off x="7140133" y="2119708"/>
            <a:ext cx="308090" cy="341579"/>
            <a:chOff x="-11747150" y="2530225"/>
            <a:chExt cx="319000" cy="353675"/>
          </a:xfrm>
        </p:grpSpPr>
        <p:sp>
          <p:nvSpPr>
            <p:cNvPr id="11200" name="Google Shape;11200;p64"/>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64"/>
          <p:cNvGrpSpPr/>
          <p:nvPr/>
        </p:nvGrpSpPr>
        <p:grpSpPr>
          <a:xfrm>
            <a:off x="5304627" y="2550919"/>
            <a:ext cx="340807" cy="340807"/>
            <a:chOff x="-10027775" y="1622900"/>
            <a:chExt cx="352875" cy="352875"/>
          </a:xfrm>
        </p:grpSpPr>
        <p:sp>
          <p:nvSpPr>
            <p:cNvPr id="11203" name="Google Shape;11203;p64"/>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64"/>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0" name="Google Shape;11210;p64"/>
          <p:cNvGrpSpPr/>
          <p:nvPr/>
        </p:nvGrpSpPr>
        <p:grpSpPr>
          <a:xfrm>
            <a:off x="8031595" y="2576583"/>
            <a:ext cx="322553" cy="342328"/>
            <a:chOff x="-10019125" y="2490075"/>
            <a:chExt cx="333975" cy="354450"/>
          </a:xfrm>
        </p:grpSpPr>
        <p:sp>
          <p:nvSpPr>
            <p:cNvPr id="11211" name="Google Shape;11211;p64"/>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4"/>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64"/>
          <p:cNvGrpSpPr/>
          <p:nvPr/>
        </p:nvGrpSpPr>
        <p:grpSpPr>
          <a:xfrm>
            <a:off x="6661180" y="2957593"/>
            <a:ext cx="352227" cy="343100"/>
            <a:chOff x="-8684100" y="2032450"/>
            <a:chExt cx="364700" cy="355250"/>
          </a:xfrm>
        </p:grpSpPr>
        <p:sp>
          <p:nvSpPr>
            <p:cNvPr id="11216" name="Google Shape;11216;p64"/>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9" name="Google Shape;11219;p64"/>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0" name="Google Shape;11220;p64"/>
          <p:cNvGrpSpPr/>
          <p:nvPr/>
        </p:nvGrpSpPr>
        <p:grpSpPr>
          <a:xfrm>
            <a:off x="5752039" y="1711056"/>
            <a:ext cx="343849" cy="341724"/>
            <a:chOff x="-13095575" y="2073400"/>
            <a:chExt cx="356025" cy="353825"/>
          </a:xfrm>
        </p:grpSpPr>
        <p:sp>
          <p:nvSpPr>
            <p:cNvPr id="11221" name="Google Shape;11221;p64"/>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64"/>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64"/>
          <p:cNvGrpSpPr/>
          <p:nvPr/>
        </p:nvGrpSpPr>
        <p:grpSpPr>
          <a:xfrm>
            <a:off x="7576787" y="1302885"/>
            <a:ext cx="343100" cy="342424"/>
            <a:chOff x="-11332875" y="1660700"/>
            <a:chExt cx="355250" cy="354550"/>
          </a:xfrm>
        </p:grpSpPr>
        <p:sp>
          <p:nvSpPr>
            <p:cNvPr id="11231" name="Google Shape;11231;p64"/>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5" name="Google Shape;11235;p64"/>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7" name="Google Shape;11237;p64"/>
          <p:cNvGrpSpPr/>
          <p:nvPr/>
        </p:nvGrpSpPr>
        <p:grpSpPr>
          <a:xfrm>
            <a:off x="5774096" y="2549397"/>
            <a:ext cx="299736" cy="343849"/>
            <a:chOff x="-9570950" y="1622100"/>
            <a:chExt cx="310350" cy="356025"/>
          </a:xfrm>
        </p:grpSpPr>
        <p:sp>
          <p:nvSpPr>
            <p:cNvPr id="11238" name="Google Shape;11238;p64"/>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752800" y="2958353"/>
            <a:ext cx="342328" cy="341579"/>
            <a:chOff x="-9594575" y="2056875"/>
            <a:chExt cx="354450" cy="353675"/>
          </a:xfrm>
        </p:grpSpPr>
        <p:sp>
          <p:nvSpPr>
            <p:cNvPr id="11241" name="Google Shape;11241;p64"/>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4" name="Google Shape;11244;p64"/>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64"/>
          <p:cNvGrpSpPr/>
          <p:nvPr/>
        </p:nvGrpSpPr>
        <p:grpSpPr>
          <a:xfrm>
            <a:off x="6208482" y="1303693"/>
            <a:ext cx="342328" cy="340807"/>
            <a:chOff x="-12661600" y="1640225"/>
            <a:chExt cx="354450" cy="352875"/>
          </a:xfrm>
        </p:grpSpPr>
        <p:sp>
          <p:nvSpPr>
            <p:cNvPr id="11246" name="Google Shape;11246;p64"/>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4"/>
          <p:cNvGrpSpPr/>
          <p:nvPr/>
        </p:nvGrpSpPr>
        <p:grpSpPr>
          <a:xfrm>
            <a:off x="6208857" y="1732231"/>
            <a:ext cx="341579" cy="299374"/>
            <a:chOff x="-12660025" y="2096250"/>
            <a:chExt cx="353675" cy="309975"/>
          </a:xfrm>
        </p:grpSpPr>
        <p:sp>
          <p:nvSpPr>
            <p:cNvPr id="11250" name="Google Shape;11250;p64"/>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64"/>
          <p:cNvGrpSpPr/>
          <p:nvPr/>
        </p:nvGrpSpPr>
        <p:grpSpPr>
          <a:xfrm>
            <a:off x="6207335" y="2119527"/>
            <a:ext cx="344622" cy="341941"/>
            <a:chOff x="-12663175" y="2506800"/>
            <a:chExt cx="356825" cy="354050"/>
          </a:xfrm>
        </p:grpSpPr>
        <p:sp>
          <p:nvSpPr>
            <p:cNvPr id="11257" name="Google Shape;11257;p64"/>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64"/>
          <p:cNvGrpSpPr/>
          <p:nvPr/>
        </p:nvGrpSpPr>
        <p:grpSpPr>
          <a:xfrm>
            <a:off x="8022468" y="1303307"/>
            <a:ext cx="340807" cy="341579"/>
            <a:chOff x="-10896525" y="1663050"/>
            <a:chExt cx="352875" cy="353675"/>
          </a:xfrm>
        </p:grpSpPr>
        <p:sp>
          <p:nvSpPr>
            <p:cNvPr id="11262" name="Google Shape;11262;p64"/>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4" name="Google Shape;11264;p64"/>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5" name="Google Shape;11265;p64"/>
          <p:cNvGrpSpPr/>
          <p:nvPr/>
        </p:nvGrpSpPr>
        <p:grpSpPr>
          <a:xfrm>
            <a:off x="8022082" y="2130742"/>
            <a:ext cx="341579" cy="319511"/>
            <a:chOff x="-10898100" y="2542050"/>
            <a:chExt cx="353675" cy="330825"/>
          </a:xfrm>
        </p:grpSpPr>
        <p:sp>
          <p:nvSpPr>
            <p:cNvPr id="11266" name="Google Shape;11266;p64"/>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64"/>
          <p:cNvGrpSpPr/>
          <p:nvPr/>
        </p:nvGrpSpPr>
        <p:grpSpPr>
          <a:xfrm>
            <a:off x="6209617" y="2551607"/>
            <a:ext cx="340058" cy="339430"/>
            <a:chOff x="-9157450" y="1622750"/>
            <a:chExt cx="352100" cy="351450"/>
          </a:xfrm>
        </p:grpSpPr>
        <p:sp>
          <p:nvSpPr>
            <p:cNvPr id="11273" name="Google Shape;11273;p64"/>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4"/>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64"/>
          <p:cNvGrpSpPr/>
          <p:nvPr/>
        </p:nvGrpSpPr>
        <p:grpSpPr>
          <a:xfrm>
            <a:off x="6247658" y="2959874"/>
            <a:ext cx="263977" cy="338537"/>
            <a:chOff x="-9119650" y="2056875"/>
            <a:chExt cx="273325" cy="350525"/>
          </a:xfrm>
        </p:grpSpPr>
        <p:sp>
          <p:nvSpPr>
            <p:cNvPr id="11276" name="Google Shape;11276;p64"/>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8" name="Google Shape;11278;p64"/>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64"/>
          <p:cNvGrpSpPr/>
          <p:nvPr/>
        </p:nvGrpSpPr>
        <p:grpSpPr>
          <a:xfrm>
            <a:off x="7576790" y="2989279"/>
            <a:ext cx="343094" cy="341569"/>
            <a:chOff x="6001575" y="3119050"/>
            <a:chExt cx="315025" cy="313625"/>
          </a:xfrm>
        </p:grpSpPr>
        <p:sp>
          <p:nvSpPr>
            <p:cNvPr id="11281" name="Google Shape;11281;p64"/>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9">
          <a:extLst>
            <a:ext uri="{FF2B5EF4-FFF2-40B4-BE49-F238E27FC236}">
              <a16:creationId xmlns:a16="http://schemas.microsoft.com/office/drawing/2014/main" id="{9F20C2E4-A331-0F79-3918-9BF73FB5751E}"/>
            </a:ext>
          </a:extLst>
        </p:cNvPr>
        <p:cNvGrpSpPr/>
        <p:nvPr/>
      </p:nvGrpSpPr>
      <p:grpSpPr>
        <a:xfrm>
          <a:off x="0" y="0"/>
          <a:ext cx="0" cy="0"/>
          <a:chOff x="0" y="0"/>
          <a:chExt cx="0" cy="0"/>
        </a:xfrm>
      </p:grpSpPr>
      <p:sp>
        <p:nvSpPr>
          <p:cNvPr id="1200" name="Google Shape;1200;p39">
            <a:extLst>
              <a:ext uri="{FF2B5EF4-FFF2-40B4-BE49-F238E27FC236}">
                <a16:creationId xmlns:a16="http://schemas.microsoft.com/office/drawing/2014/main" id="{3F98082A-67BD-5F53-3C7A-9B95A20AABC5}"/>
              </a:ext>
            </a:extLst>
          </p:cNvPr>
          <p:cNvSpPr txBox="1">
            <a:spLocks noGrp="1"/>
          </p:cNvSpPr>
          <p:nvPr>
            <p:ph type="title"/>
          </p:nvPr>
        </p:nvSpPr>
        <p:spPr>
          <a:xfrm>
            <a:off x="108933" y="81079"/>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Quá trình phát triển</a:t>
            </a:r>
            <a:endParaRPr dirty="0"/>
          </a:p>
        </p:txBody>
      </p:sp>
      <p:pic>
        <p:nvPicPr>
          <p:cNvPr id="2" name="Picture 1">
            <a:extLst>
              <a:ext uri="{FF2B5EF4-FFF2-40B4-BE49-F238E27FC236}">
                <a16:creationId xmlns:a16="http://schemas.microsoft.com/office/drawing/2014/main" id="{298F59CD-98F8-A787-CFED-FDF6A7F6749C}"/>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grpSp>
        <p:nvGrpSpPr>
          <p:cNvPr id="4" name="Group 3">
            <a:extLst>
              <a:ext uri="{FF2B5EF4-FFF2-40B4-BE49-F238E27FC236}">
                <a16:creationId xmlns:a16="http://schemas.microsoft.com/office/drawing/2014/main" id="{C9769B92-FDFA-7295-6CC3-AB028241CB6C}"/>
              </a:ext>
            </a:extLst>
          </p:cNvPr>
          <p:cNvGrpSpPr/>
          <p:nvPr/>
        </p:nvGrpSpPr>
        <p:grpSpPr>
          <a:xfrm>
            <a:off x="790709" y="778903"/>
            <a:ext cx="1230210" cy="972134"/>
            <a:chOff x="790709" y="778903"/>
            <a:chExt cx="1230210" cy="972134"/>
          </a:xfrm>
        </p:grpSpPr>
        <p:sp>
          <p:nvSpPr>
            <p:cNvPr id="1201" name="Google Shape;1201;p39">
              <a:extLst>
                <a:ext uri="{FF2B5EF4-FFF2-40B4-BE49-F238E27FC236}">
                  <a16:creationId xmlns:a16="http://schemas.microsoft.com/office/drawing/2014/main" id="{027CE9C0-2659-A0FA-3763-5B1EB68E05AF}"/>
                </a:ext>
              </a:extLst>
            </p:cNvPr>
            <p:cNvSpPr txBox="1"/>
            <p:nvPr/>
          </p:nvSpPr>
          <p:spPr>
            <a:xfrm flipH="1">
              <a:off x="790709" y="1348737"/>
              <a:ext cx="123021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US" dirty="0">
                  <a:solidFill>
                    <a:schemeClr val="dk1"/>
                  </a:solidFill>
                  <a:latin typeface="Baloo 2" pitchFamily="2" charset="0"/>
                  <a:ea typeface="Baloo 2 ExtraBold"/>
                  <a:cs typeface="Baloo 2" pitchFamily="2" charset="0"/>
                  <a:sym typeface="Baloo 2 ExtraBold"/>
                </a:rPr>
                <a:t>v</a:t>
              </a:r>
              <a:r>
                <a:rPr lang="en" dirty="0">
                  <a:solidFill>
                    <a:schemeClr val="dk1"/>
                  </a:solidFill>
                  <a:latin typeface="Baloo 2" pitchFamily="2" charset="0"/>
                  <a:ea typeface="Baloo 2 ExtraBold"/>
                  <a:cs typeface="Baloo 2" pitchFamily="2" charset="0"/>
                  <a:sym typeface="Baloo 2 ExtraBold"/>
                </a:rPr>
                <a:t>0.0.1 – v1.x</a:t>
              </a:r>
              <a:endParaRPr dirty="0">
                <a:solidFill>
                  <a:schemeClr val="dk1"/>
                </a:solidFill>
                <a:latin typeface="Baloo 2" pitchFamily="2" charset="0"/>
                <a:ea typeface="Baloo 2 ExtraBold"/>
                <a:cs typeface="Baloo 2" pitchFamily="2" charset="0"/>
                <a:sym typeface="Baloo 2 ExtraBold"/>
              </a:endParaRPr>
            </a:p>
          </p:txBody>
        </p:sp>
        <p:pic>
          <p:nvPicPr>
            <p:cNvPr id="3" name="Picture 2" descr="InfluxDB: Differences between InfluxDB and NoSQL databases">
              <a:extLst>
                <a:ext uri="{FF2B5EF4-FFF2-40B4-BE49-F238E27FC236}">
                  <a16:creationId xmlns:a16="http://schemas.microsoft.com/office/drawing/2014/main" id="{3288DB70-C762-7C4B-CAD2-27E7A45638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0709" y="778903"/>
              <a:ext cx="1230210" cy="64586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 name="Group 4">
            <a:extLst>
              <a:ext uri="{FF2B5EF4-FFF2-40B4-BE49-F238E27FC236}">
                <a16:creationId xmlns:a16="http://schemas.microsoft.com/office/drawing/2014/main" id="{D0F730C1-5AF5-3877-5EBB-87B0D574FAE2}"/>
              </a:ext>
            </a:extLst>
          </p:cNvPr>
          <p:cNvGrpSpPr/>
          <p:nvPr/>
        </p:nvGrpSpPr>
        <p:grpSpPr>
          <a:xfrm>
            <a:off x="3579983" y="778903"/>
            <a:ext cx="1230210" cy="972134"/>
            <a:chOff x="790709" y="778903"/>
            <a:chExt cx="1230210" cy="972134"/>
          </a:xfrm>
        </p:grpSpPr>
        <p:sp>
          <p:nvSpPr>
            <p:cNvPr id="6" name="Google Shape;1201;p39">
              <a:extLst>
                <a:ext uri="{FF2B5EF4-FFF2-40B4-BE49-F238E27FC236}">
                  <a16:creationId xmlns:a16="http://schemas.microsoft.com/office/drawing/2014/main" id="{0C3AE813-9EBE-7668-75E4-B10F98E281DE}"/>
                </a:ext>
              </a:extLst>
            </p:cNvPr>
            <p:cNvSpPr txBox="1"/>
            <p:nvPr/>
          </p:nvSpPr>
          <p:spPr>
            <a:xfrm flipH="1">
              <a:off x="790709" y="1348737"/>
              <a:ext cx="123021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US" dirty="0">
                  <a:solidFill>
                    <a:schemeClr val="dk1"/>
                  </a:solidFill>
                  <a:latin typeface="Baloo 2" pitchFamily="2" charset="0"/>
                  <a:ea typeface="Baloo 2 ExtraBold"/>
                  <a:cs typeface="Baloo 2" pitchFamily="2" charset="0"/>
                  <a:sym typeface="Baloo 2 ExtraBold"/>
                </a:rPr>
                <a:t>V</a:t>
              </a:r>
              <a:r>
                <a:rPr lang="en" dirty="0">
                  <a:solidFill>
                    <a:schemeClr val="dk1"/>
                  </a:solidFill>
                  <a:latin typeface="Baloo 2" pitchFamily="2" charset="0"/>
                  <a:ea typeface="Baloo 2 ExtraBold"/>
                  <a:cs typeface="Baloo 2" pitchFamily="2" charset="0"/>
                  <a:sym typeface="Baloo 2 ExtraBold"/>
                </a:rPr>
                <a:t>2.0.x – v2.7.11</a:t>
              </a:r>
              <a:endParaRPr dirty="0">
                <a:solidFill>
                  <a:schemeClr val="dk1"/>
                </a:solidFill>
                <a:latin typeface="Baloo 2" pitchFamily="2" charset="0"/>
                <a:ea typeface="Baloo 2 ExtraBold"/>
                <a:cs typeface="Baloo 2" pitchFamily="2" charset="0"/>
                <a:sym typeface="Baloo 2 ExtraBold"/>
              </a:endParaRPr>
            </a:p>
          </p:txBody>
        </p:sp>
        <p:pic>
          <p:nvPicPr>
            <p:cNvPr id="7" name="Picture 6" descr="InfluxDB: Differences between InfluxDB and NoSQL databases">
              <a:extLst>
                <a:ext uri="{FF2B5EF4-FFF2-40B4-BE49-F238E27FC236}">
                  <a16:creationId xmlns:a16="http://schemas.microsoft.com/office/drawing/2014/main" id="{74FBFCE8-F9E6-3584-095C-770E9E2609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0709" y="778903"/>
              <a:ext cx="1230210" cy="64586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 name="Group 7">
            <a:extLst>
              <a:ext uri="{FF2B5EF4-FFF2-40B4-BE49-F238E27FC236}">
                <a16:creationId xmlns:a16="http://schemas.microsoft.com/office/drawing/2014/main" id="{7E2FDFA1-9B40-DDC1-3F4F-516311734770}"/>
              </a:ext>
            </a:extLst>
          </p:cNvPr>
          <p:cNvGrpSpPr/>
          <p:nvPr/>
        </p:nvGrpSpPr>
        <p:grpSpPr>
          <a:xfrm>
            <a:off x="6245211" y="778903"/>
            <a:ext cx="1230210" cy="972134"/>
            <a:chOff x="790709" y="778903"/>
            <a:chExt cx="1230210" cy="972134"/>
          </a:xfrm>
        </p:grpSpPr>
        <p:sp>
          <p:nvSpPr>
            <p:cNvPr id="9" name="Google Shape;1201;p39">
              <a:extLst>
                <a:ext uri="{FF2B5EF4-FFF2-40B4-BE49-F238E27FC236}">
                  <a16:creationId xmlns:a16="http://schemas.microsoft.com/office/drawing/2014/main" id="{78D91EB7-72C7-5A5C-3D0B-27ABFC8052C8}"/>
                </a:ext>
              </a:extLst>
            </p:cNvPr>
            <p:cNvSpPr txBox="1"/>
            <p:nvPr/>
          </p:nvSpPr>
          <p:spPr>
            <a:xfrm flipH="1">
              <a:off x="790709" y="1348737"/>
              <a:ext cx="123021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dirty="0">
                  <a:solidFill>
                    <a:schemeClr val="dk1"/>
                  </a:solidFill>
                  <a:latin typeface="Baloo 2" pitchFamily="2" charset="0"/>
                  <a:ea typeface="Baloo 2 ExtraBold"/>
                  <a:cs typeface="Baloo 2" pitchFamily="2" charset="0"/>
                  <a:sym typeface="Baloo 2 ExtraBold"/>
                </a:rPr>
                <a:t>Beta 3.0</a:t>
              </a:r>
              <a:endParaRPr dirty="0">
                <a:solidFill>
                  <a:schemeClr val="dk1"/>
                </a:solidFill>
                <a:latin typeface="Baloo 2" pitchFamily="2" charset="0"/>
                <a:ea typeface="Baloo 2 ExtraBold"/>
                <a:cs typeface="Baloo 2" pitchFamily="2" charset="0"/>
                <a:sym typeface="Baloo 2 ExtraBold"/>
              </a:endParaRPr>
            </a:p>
          </p:txBody>
        </p:sp>
        <p:pic>
          <p:nvPicPr>
            <p:cNvPr id="10" name="Picture 9" descr="InfluxDB: Differences between InfluxDB and NoSQL databases">
              <a:extLst>
                <a:ext uri="{FF2B5EF4-FFF2-40B4-BE49-F238E27FC236}">
                  <a16:creationId xmlns:a16="http://schemas.microsoft.com/office/drawing/2014/main" id="{79C33668-9D9C-CE3D-5ED9-67F280D9D0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0709" y="778903"/>
              <a:ext cx="1230210" cy="645860"/>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11" name="Google Shape;1217;p39">
            <a:extLst>
              <a:ext uri="{FF2B5EF4-FFF2-40B4-BE49-F238E27FC236}">
                <a16:creationId xmlns:a16="http://schemas.microsoft.com/office/drawing/2014/main" id="{DD92BD93-4C3A-AE5B-EDE1-4108CB96F64E}"/>
              </a:ext>
            </a:extLst>
          </p:cNvPr>
          <p:cNvCxnSpPr>
            <a:cxnSpLocks/>
            <a:stCxn id="3" idx="3"/>
            <a:endCxn id="7" idx="1"/>
          </p:cNvCxnSpPr>
          <p:nvPr/>
        </p:nvCxnSpPr>
        <p:spPr>
          <a:xfrm>
            <a:off x="2020919" y="1101833"/>
            <a:ext cx="1559064" cy="0"/>
          </a:xfrm>
          <a:prstGeom prst="straightConnector1">
            <a:avLst/>
          </a:prstGeom>
          <a:noFill/>
          <a:ln w="9525" cap="flat" cmpd="sng">
            <a:solidFill>
              <a:schemeClr val="lt1"/>
            </a:solidFill>
            <a:prstDash val="solid"/>
            <a:round/>
            <a:headEnd type="none" w="med" len="med"/>
            <a:tailEnd type="oval" w="med" len="med"/>
          </a:ln>
        </p:spPr>
      </p:cxnSp>
      <p:cxnSp>
        <p:nvCxnSpPr>
          <p:cNvPr id="14" name="Google Shape;1217;p39">
            <a:extLst>
              <a:ext uri="{FF2B5EF4-FFF2-40B4-BE49-F238E27FC236}">
                <a16:creationId xmlns:a16="http://schemas.microsoft.com/office/drawing/2014/main" id="{F53266EB-A623-02E1-794B-3593A06ED2DC}"/>
              </a:ext>
            </a:extLst>
          </p:cNvPr>
          <p:cNvCxnSpPr>
            <a:cxnSpLocks/>
            <a:stCxn id="7" idx="3"/>
            <a:endCxn id="10" idx="1"/>
          </p:cNvCxnSpPr>
          <p:nvPr/>
        </p:nvCxnSpPr>
        <p:spPr>
          <a:xfrm>
            <a:off x="4810193" y="1101833"/>
            <a:ext cx="1435018" cy="0"/>
          </a:xfrm>
          <a:prstGeom prst="straightConnector1">
            <a:avLst/>
          </a:prstGeom>
          <a:noFill/>
          <a:ln w="9525" cap="flat" cmpd="sng">
            <a:solidFill>
              <a:schemeClr val="lt1"/>
            </a:solidFill>
            <a:prstDash val="solid"/>
            <a:round/>
            <a:headEnd type="none" w="med" len="med"/>
            <a:tailEnd type="oval" w="med" len="med"/>
          </a:ln>
        </p:spPr>
      </p:cxnSp>
      <p:cxnSp>
        <p:nvCxnSpPr>
          <p:cNvPr id="17" name="Google Shape;1213;p39">
            <a:extLst>
              <a:ext uri="{FF2B5EF4-FFF2-40B4-BE49-F238E27FC236}">
                <a16:creationId xmlns:a16="http://schemas.microsoft.com/office/drawing/2014/main" id="{2E5E64B7-4187-30FD-9528-5D0911D3696B}"/>
              </a:ext>
            </a:extLst>
          </p:cNvPr>
          <p:cNvCxnSpPr>
            <a:cxnSpLocks/>
            <a:stCxn id="1201" idx="2"/>
          </p:cNvCxnSpPr>
          <p:nvPr/>
        </p:nvCxnSpPr>
        <p:spPr>
          <a:xfrm>
            <a:off x="1405814" y="1751037"/>
            <a:ext cx="0" cy="396740"/>
          </a:xfrm>
          <a:prstGeom prst="straightConnector1">
            <a:avLst/>
          </a:prstGeom>
          <a:noFill/>
          <a:ln w="9525" cap="flat" cmpd="sng">
            <a:solidFill>
              <a:schemeClr val="lt1"/>
            </a:solidFill>
            <a:prstDash val="solid"/>
            <a:round/>
            <a:headEnd type="none" w="med" len="med"/>
            <a:tailEnd type="none" w="med" len="med"/>
          </a:ln>
        </p:spPr>
      </p:cxnSp>
      <p:sp>
        <p:nvSpPr>
          <p:cNvPr id="20" name="Google Shape;1201;p39">
            <a:extLst>
              <a:ext uri="{FF2B5EF4-FFF2-40B4-BE49-F238E27FC236}">
                <a16:creationId xmlns:a16="http://schemas.microsoft.com/office/drawing/2014/main" id="{6365481E-6B54-7AC9-1A27-63B4716C75F0}"/>
              </a:ext>
            </a:extLst>
          </p:cNvPr>
          <p:cNvSpPr txBox="1"/>
          <p:nvPr/>
        </p:nvSpPr>
        <p:spPr>
          <a:xfrm flipH="1">
            <a:off x="424252" y="2169449"/>
            <a:ext cx="1963124" cy="2057067"/>
          </a:xfrm>
          <a:prstGeom prst="rect">
            <a:avLst/>
          </a:prstGeom>
          <a:noFill/>
          <a:ln>
            <a:noFill/>
          </a:ln>
        </p:spPr>
        <p:txBody>
          <a:bodyPr spcFirstLastPara="1" wrap="square" lIns="91425" tIns="91425" rIns="91425" bIns="91425" anchor="t" anchorCtr="0">
            <a:noAutofit/>
          </a:bodyPr>
          <a:lstStyle/>
          <a:p>
            <a:pPr marL="285750" marR="0" lvl="0" indent="-285750" algn="just" rtl="0">
              <a:lnSpc>
                <a:spcPct val="115000"/>
              </a:lnSpc>
              <a:spcBef>
                <a:spcPts val="0"/>
              </a:spcBef>
              <a:spcAft>
                <a:spcPts val="0"/>
              </a:spcAft>
              <a:buFont typeface="Wingdings" panose="05000000000000000000" pitchFamily="2" charset="2"/>
              <a:buChar char="Ø"/>
            </a:pPr>
            <a:r>
              <a:rPr lang="en-US" dirty="0">
                <a:solidFill>
                  <a:schemeClr val="dk1"/>
                </a:solidFill>
                <a:latin typeface="Baloo 2" pitchFamily="2" charset="0"/>
                <a:ea typeface="Baloo 2 ExtraBold"/>
                <a:cs typeface="Baloo 2" pitchFamily="2" charset="0"/>
                <a:sym typeface="Baloo 2 ExtraBold"/>
              </a:rPr>
              <a:t>Ra </a:t>
            </a:r>
            <a:r>
              <a:rPr lang="en-US" dirty="0" err="1">
                <a:solidFill>
                  <a:schemeClr val="dk1"/>
                </a:solidFill>
                <a:latin typeface="Baloo 2" pitchFamily="2" charset="0"/>
                <a:ea typeface="Baloo 2 ExtraBold"/>
                <a:cs typeface="Baloo 2" pitchFamily="2" charset="0"/>
                <a:sym typeface="Baloo 2 ExtraBold"/>
              </a:rPr>
              <a:t>mắt</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lần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đầu</a:t>
            </a:r>
            <a:r>
              <a:rPr lang="en-US" dirty="0">
                <a:solidFill>
                  <a:schemeClr val="dk1"/>
                </a:solidFill>
                <a:latin typeface="Baloo 2" pitchFamily="2" charset="0"/>
                <a:ea typeface="Baloo 2 ExtraBold"/>
                <a:cs typeface="Baloo 2" pitchFamily="2" charset="0"/>
                <a:sym typeface="Baloo 2 ExtraBold"/>
              </a:rPr>
              <a:t>: 2013</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Công</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cụ</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lưu</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trữ</a:t>
            </a:r>
            <a:r>
              <a:rPr lang="en-US" dirty="0">
                <a:solidFill>
                  <a:schemeClr val="dk1"/>
                </a:solidFill>
                <a:latin typeface="Baloo 2" pitchFamily="2" charset="0"/>
                <a:ea typeface="Baloo 2 ExtraBold"/>
                <a:cs typeface="Baloo 2" pitchFamily="2" charset="0"/>
                <a:sym typeface="Baloo 2 ExtraBold"/>
              </a:rPr>
              <a:t> Time-Structured Merge Tree</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Ngôn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ngữ</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truy</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vấn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InfluxQL</a:t>
            </a:r>
            <a:endParaRPr lang="en-US" dirty="0">
              <a:solidFill>
                <a:schemeClr val="dk1"/>
              </a:solidFill>
              <a:latin typeface="Baloo 2" pitchFamily="2" charset="0"/>
              <a:ea typeface="Baloo 2 ExtraBold"/>
              <a:cs typeface="Baloo 2" pitchFamily="2" charset="0"/>
              <a:sym typeface="Baloo 2 ExtraBold"/>
            </a:endParaRPr>
          </a:p>
          <a:p>
            <a:pPr marL="285750" marR="0" lvl="0" indent="-285750" algn="just" rtl="0">
              <a:lnSpc>
                <a:spcPct val="115000"/>
              </a:lnSpc>
              <a:spcBef>
                <a:spcPts val="0"/>
              </a:spcBef>
              <a:spcAft>
                <a:spcPts val="0"/>
              </a:spcAft>
              <a:buFont typeface="Wingdings" panose="05000000000000000000" pitchFamily="2" charset="2"/>
              <a:buChar char="Ø"/>
            </a:pPr>
            <a:endParaRPr dirty="0">
              <a:solidFill>
                <a:schemeClr val="dk1"/>
              </a:solidFill>
              <a:latin typeface="Baloo 2" pitchFamily="2" charset="0"/>
              <a:ea typeface="Baloo 2 ExtraBold"/>
              <a:cs typeface="Baloo 2" pitchFamily="2" charset="0"/>
              <a:sym typeface="Baloo 2 ExtraBold"/>
            </a:endParaRPr>
          </a:p>
        </p:txBody>
      </p:sp>
      <p:sp>
        <p:nvSpPr>
          <p:cNvPr id="21" name="Google Shape;1201;p39">
            <a:extLst>
              <a:ext uri="{FF2B5EF4-FFF2-40B4-BE49-F238E27FC236}">
                <a16:creationId xmlns:a16="http://schemas.microsoft.com/office/drawing/2014/main" id="{BD9A3B40-0F74-50FA-E63B-B20F20A9CC41}"/>
              </a:ext>
            </a:extLst>
          </p:cNvPr>
          <p:cNvSpPr txBox="1"/>
          <p:nvPr/>
        </p:nvSpPr>
        <p:spPr>
          <a:xfrm flipH="1">
            <a:off x="3213526" y="2910185"/>
            <a:ext cx="1963124" cy="402300"/>
          </a:xfrm>
          <a:prstGeom prst="rect">
            <a:avLst/>
          </a:prstGeom>
          <a:noFill/>
          <a:ln>
            <a:noFill/>
          </a:ln>
        </p:spPr>
        <p:txBody>
          <a:bodyPr spcFirstLastPara="1" wrap="square" lIns="91425" tIns="91425" rIns="91425" bIns="91425" anchor="t" anchorCtr="0">
            <a:noAutofit/>
          </a:bodyPr>
          <a:lstStyle/>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Phát</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triển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ngôn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ngữ</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truy</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vấn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riêng</a:t>
            </a:r>
            <a:r>
              <a:rPr lang="en-US" dirty="0">
                <a:solidFill>
                  <a:schemeClr val="dk1"/>
                </a:solidFill>
                <a:latin typeface="Baloo 2" pitchFamily="2" charset="0"/>
                <a:ea typeface="Baloo 2 ExtraBold"/>
                <a:cs typeface="Baloo 2" pitchFamily="2" charset="0"/>
                <a:sym typeface="Baloo 2 ExtraBold"/>
              </a:rPr>
              <a:t> Flux</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Mở</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rộng</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hệ</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sinh</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thái</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và</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giao</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diện</a:t>
            </a:r>
            <a:r>
              <a:rPr lang="en-US" dirty="0">
                <a:solidFill>
                  <a:schemeClr val="dk1"/>
                </a:solidFill>
                <a:latin typeface="Baloo 2" pitchFamily="2" charset="0"/>
                <a:ea typeface="Baloo 2 ExtraBold"/>
                <a:cs typeface="Baloo 2" pitchFamily="2" charset="0"/>
                <a:sym typeface="Baloo 2 ExtraBold"/>
              </a:rPr>
              <a:t> UI</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Tích</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hợp</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lưu</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trữ</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đám</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mây</a:t>
            </a:r>
            <a:endParaRPr lang="en-US" dirty="0">
              <a:solidFill>
                <a:schemeClr val="dk1"/>
              </a:solidFill>
              <a:latin typeface="Baloo 2" pitchFamily="2" charset="0"/>
              <a:ea typeface="Baloo 2 ExtraBold"/>
              <a:cs typeface="Baloo 2" pitchFamily="2" charset="0"/>
              <a:sym typeface="Baloo 2 ExtraBold"/>
            </a:endParaRPr>
          </a:p>
          <a:p>
            <a:pPr marL="0" marR="0" lvl="0" indent="0" algn="just" rtl="0">
              <a:lnSpc>
                <a:spcPct val="115000"/>
              </a:lnSpc>
              <a:spcBef>
                <a:spcPts val="0"/>
              </a:spcBef>
              <a:spcAft>
                <a:spcPts val="0"/>
              </a:spcAft>
              <a:buNone/>
            </a:pPr>
            <a:endParaRPr dirty="0">
              <a:solidFill>
                <a:schemeClr val="dk1"/>
              </a:solidFill>
              <a:latin typeface="Baloo 2" pitchFamily="2" charset="0"/>
              <a:ea typeface="Baloo 2 ExtraBold"/>
              <a:cs typeface="Baloo 2" pitchFamily="2" charset="0"/>
              <a:sym typeface="Baloo 2 ExtraBold"/>
            </a:endParaRPr>
          </a:p>
        </p:txBody>
      </p:sp>
      <p:sp>
        <p:nvSpPr>
          <p:cNvPr id="22" name="Google Shape;1201;p39">
            <a:extLst>
              <a:ext uri="{FF2B5EF4-FFF2-40B4-BE49-F238E27FC236}">
                <a16:creationId xmlns:a16="http://schemas.microsoft.com/office/drawing/2014/main" id="{C8B692D9-29C1-F657-85DF-2C161F9C5F24}"/>
              </a:ext>
            </a:extLst>
          </p:cNvPr>
          <p:cNvSpPr txBox="1"/>
          <p:nvPr/>
        </p:nvSpPr>
        <p:spPr>
          <a:xfrm flipH="1">
            <a:off x="5878754" y="2320871"/>
            <a:ext cx="1963124" cy="402300"/>
          </a:xfrm>
          <a:prstGeom prst="rect">
            <a:avLst/>
          </a:prstGeom>
          <a:noFill/>
          <a:ln>
            <a:noFill/>
          </a:ln>
        </p:spPr>
        <p:txBody>
          <a:bodyPr spcFirstLastPara="1" wrap="square" lIns="91425" tIns="91425" rIns="91425" bIns="91425" anchor="t" anchorCtr="0">
            <a:noAutofit/>
          </a:bodyPr>
          <a:lstStyle/>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Đang</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phát</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triển</a:t>
            </a:r>
            <a:endParaRPr lang="en-US" dirty="0">
              <a:solidFill>
                <a:schemeClr val="dk1"/>
              </a:solidFill>
              <a:latin typeface="Baloo 2" pitchFamily="2" charset="0"/>
              <a:ea typeface="Baloo 2 ExtraBold"/>
              <a:cs typeface="Baloo 2" pitchFamily="2" charset="0"/>
              <a:sym typeface="Baloo 2 ExtraBold"/>
            </a:endParaRP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Tích</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hợp</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nhiều</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công</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nghệ</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mới</a:t>
            </a:r>
            <a:r>
              <a:rPr lang="en-US" dirty="0">
                <a:solidFill>
                  <a:schemeClr val="dk1"/>
                </a:solidFill>
                <a:latin typeface="Baloo 2" pitchFamily="2" charset="0"/>
                <a:ea typeface="Baloo 2 ExtraBold"/>
                <a:cs typeface="Baloo 2" pitchFamily="2" charset="0"/>
                <a:sym typeface="Baloo 2 ExtraBold"/>
              </a:rPr>
              <a:t> (A.I)</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Dự</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kiến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phát</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triển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thêm</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dịch</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vụ</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lưu</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trữ</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đám</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mây</a:t>
            </a:r>
            <a:r>
              <a:rPr lang="en-US" dirty="0">
                <a:solidFill>
                  <a:schemeClr val="dk1"/>
                </a:solidFill>
                <a:latin typeface="Baloo 2" pitchFamily="2" charset="0"/>
                <a:ea typeface="Baloo 2 ExtraBold"/>
                <a:cs typeface="Baloo 2" pitchFamily="2" charset="0"/>
                <a:sym typeface="Baloo 2 ExtraBold"/>
              </a:rPr>
              <a:t>.</a:t>
            </a:r>
          </a:p>
          <a:p>
            <a:pPr marL="285750" marR="0" lvl="0" indent="-285750" algn="just" rtl="0">
              <a:lnSpc>
                <a:spcPct val="115000"/>
              </a:lnSpc>
              <a:spcBef>
                <a:spcPts val="0"/>
              </a:spcBef>
              <a:spcAft>
                <a:spcPts val="0"/>
              </a:spcAft>
              <a:buFont typeface="Wingdings" panose="05000000000000000000" pitchFamily="2" charset="2"/>
              <a:buChar char="Ø"/>
            </a:pPr>
            <a:r>
              <a:rPr lang="en-US" dirty="0" err="1">
                <a:solidFill>
                  <a:schemeClr val="dk1"/>
                </a:solidFill>
                <a:latin typeface="Baloo 2" pitchFamily="2" charset="0"/>
                <a:ea typeface="Baloo 2 ExtraBold"/>
                <a:cs typeface="Baloo 2" pitchFamily="2" charset="0"/>
                <a:sym typeface="Baloo 2 ExtraBold"/>
              </a:rPr>
              <a:t>Phát</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triển</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giao</a:t>
            </a:r>
            <a:r>
              <a:rPr lang="en-US" dirty="0">
                <a:solidFill>
                  <a:schemeClr val="dk1"/>
                </a:solidFill>
                <a:latin typeface="Baloo 2" pitchFamily="2" charset="0"/>
                <a:ea typeface="Baloo 2 ExtraBold"/>
                <a:cs typeface="Baloo 2" pitchFamily="2" charset="0"/>
                <a:sym typeface="Baloo 2 ExtraBold"/>
              </a:rPr>
              <a:t> </a:t>
            </a:r>
            <a:r>
              <a:rPr lang="en-US" dirty="0" err="1">
                <a:solidFill>
                  <a:schemeClr val="dk1"/>
                </a:solidFill>
                <a:latin typeface="Baloo 2" pitchFamily="2" charset="0"/>
                <a:ea typeface="Baloo 2 ExtraBold"/>
                <a:cs typeface="Baloo 2" pitchFamily="2" charset="0"/>
                <a:sym typeface="Baloo 2 ExtraBold"/>
              </a:rPr>
              <a:t>diện</a:t>
            </a:r>
            <a:r>
              <a:rPr lang="en-US" dirty="0">
                <a:solidFill>
                  <a:schemeClr val="dk1"/>
                </a:solidFill>
                <a:latin typeface="Baloo 2" pitchFamily="2" charset="0"/>
                <a:ea typeface="Baloo 2 ExtraBold"/>
                <a:cs typeface="Baloo 2" pitchFamily="2" charset="0"/>
                <a:sym typeface="Baloo 2 ExtraBold"/>
              </a:rPr>
              <a:t> UI.</a:t>
            </a:r>
          </a:p>
          <a:p>
            <a:pPr marL="285750" marR="0" lvl="0" indent="-285750" algn="just" rtl="0">
              <a:lnSpc>
                <a:spcPct val="115000"/>
              </a:lnSpc>
              <a:spcBef>
                <a:spcPts val="0"/>
              </a:spcBef>
              <a:spcAft>
                <a:spcPts val="0"/>
              </a:spcAft>
              <a:buFont typeface="Wingdings" panose="05000000000000000000" pitchFamily="2" charset="2"/>
              <a:buChar char="Ø"/>
            </a:pPr>
            <a:endParaRPr dirty="0">
              <a:solidFill>
                <a:schemeClr val="dk1"/>
              </a:solidFill>
              <a:latin typeface="Baloo 2" pitchFamily="2" charset="0"/>
              <a:ea typeface="Baloo 2 ExtraBold"/>
              <a:cs typeface="Baloo 2" pitchFamily="2" charset="0"/>
              <a:sym typeface="Baloo 2 ExtraBold"/>
            </a:endParaRPr>
          </a:p>
        </p:txBody>
      </p:sp>
      <p:cxnSp>
        <p:nvCxnSpPr>
          <p:cNvPr id="23" name="Google Shape;1213;p39">
            <a:extLst>
              <a:ext uri="{FF2B5EF4-FFF2-40B4-BE49-F238E27FC236}">
                <a16:creationId xmlns:a16="http://schemas.microsoft.com/office/drawing/2014/main" id="{D33348DC-32FD-22BB-14BD-FAF7C5B8A1D7}"/>
              </a:ext>
            </a:extLst>
          </p:cNvPr>
          <p:cNvCxnSpPr>
            <a:cxnSpLocks/>
            <a:stCxn id="6" idx="2"/>
            <a:endCxn id="21" idx="0"/>
          </p:cNvCxnSpPr>
          <p:nvPr/>
        </p:nvCxnSpPr>
        <p:spPr>
          <a:xfrm>
            <a:off x="4195088" y="1751037"/>
            <a:ext cx="0" cy="1159148"/>
          </a:xfrm>
          <a:prstGeom prst="straightConnector1">
            <a:avLst/>
          </a:prstGeom>
          <a:noFill/>
          <a:ln w="9525" cap="flat" cmpd="sng">
            <a:solidFill>
              <a:schemeClr val="lt1"/>
            </a:solidFill>
            <a:prstDash val="solid"/>
            <a:round/>
            <a:headEnd type="none" w="med" len="med"/>
            <a:tailEnd type="none" w="med" len="med"/>
          </a:ln>
        </p:spPr>
      </p:cxnSp>
      <p:cxnSp>
        <p:nvCxnSpPr>
          <p:cNvPr id="26" name="Google Shape;1213;p39">
            <a:extLst>
              <a:ext uri="{FF2B5EF4-FFF2-40B4-BE49-F238E27FC236}">
                <a16:creationId xmlns:a16="http://schemas.microsoft.com/office/drawing/2014/main" id="{9873DCB6-157C-4D49-96DF-C0D11015C42E}"/>
              </a:ext>
            </a:extLst>
          </p:cNvPr>
          <p:cNvCxnSpPr>
            <a:cxnSpLocks/>
            <a:stCxn id="9" idx="2"/>
            <a:endCxn id="22" idx="0"/>
          </p:cNvCxnSpPr>
          <p:nvPr/>
        </p:nvCxnSpPr>
        <p:spPr>
          <a:xfrm>
            <a:off x="6860316" y="1751037"/>
            <a:ext cx="0" cy="569834"/>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4910873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86"/>
        <p:cNvGrpSpPr/>
        <p:nvPr/>
      </p:nvGrpSpPr>
      <p:grpSpPr>
        <a:xfrm>
          <a:off x="0" y="0"/>
          <a:ext cx="0" cy="0"/>
          <a:chOff x="0" y="0"/>
          <a:chExt cx="0" cy="0"/>
        </a:xfrm>
      </p:grpSpPr>
      <p:sp>
        <p:nvSpPr>
          <p:cNvPr id="11287" name="Google Shape;11287;p65"/>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8" name="Google Shape;11288;p65"/>
          <p:cNvGrpSpPr/>
          <p:nvPr/>
        </p:nvGrpSpPr>
        <p:grpSpPr>
          <a:xfrm>
            <a:off x="829227" y="2273195"/>
            <a:ext cx="476329" cy="476213"/>
            <a:chOff x="-21298675" y="2414425"/>
            <a:chExt cx="306400" cy="306325"/>
          </a:xfrm>
        </p:grpSpPr>
        <p:sp>
          <p:nvSpPr>
            <p:cNvPr id="11289" name="Google Shape;11289;p65"/>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5"/>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65"/>
          <p:cNvGrpSpPr/>
          <p:nvPr/>
        </p:nvGrpSpPr>
        <p:grpSpPr>
          <a:xfrm>
            <a:off x="828605" y="2865128"/>
            <a:ext cx="477573" cy="445432"/>
            <a:chOff x="-21299475" y="2798025"/>
            <a:chExt cx="307200" cy="286525"/>
          </a:xfrm>
        </p:grpSpPr>
        <p:sp>
          <p:nvSpPr>
            <p:cNvPr id="11293" name="Google Shape;11293;p65"/>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5"/>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5"/>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5"/>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5"/>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5"/>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5"/>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5"/>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5"/>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5"/>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5" name="Google Shape;11305;p65"/>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5"/>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5"/>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65"/>
          <p:cNvGrpSpPr/>
          <p:nvPr/>
        </p:nvGrpSpPr>
        <p:grpSpPr>
          <a:xfrm>
            <a:off x="6697960" y="1688917"/>
            <a:ext cx="413912" cy="472676"/>
            <a:chOff x="-17545650" y="2051350"/>
            <a:chExt cx="266250" cy="304050"/>
          </a:xfrm>
        </p:grpSpPr>
        <p:sp>
          <p:nvSpPr>
            <p:cNvPr id="11309" name="Google Shape;11309;p65"/>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5"/>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3" name="Google Shape;11313;p65"/>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4" name="Google Shape;11314;p65"/>
          <p:cNvGrpSpPr/>
          <p:nvPr/>
        </p:nvGrpSpPr>
        <p:grpSpPr>
          <a:xfrm>
            <a:off x="6668578" y="2865574"/>
            <a:ext cx="472676" cy="444538"/>
            <a:chOff x="-17565350" y="2809825"/>
            <a:chExt cx="304050" cy="285950"/>
          </a:xfrm>
        </p:grpSpPr>
        <p:sp>
          <p:nvSpPr>
            <p:cNvPr id="11315" name="Google Shape;11315;p65"/>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5"/>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5"/>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5"/>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0" name="Google Shape;11320;p65"/>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5"/>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3" name="Google Shape;11323;p65"/>
          <p:cNvGrpSpPr/>
          <p:nvPr/>
        </p:nvGrpSpPr>
        <p:grpSpPr>
          <a:xfrm>
            <a:off x="1441487" y="2850904"/>
            <a:ext cx="416283" cy="473881"/>
            <a:chOff x="-20904875" y="2788575"/>
            <a:chExt cx="267775" cy="304825"/>
          </a:xfrm>
        </p:grpSpPr>
        <p:sp>
          <p:nvSpPr>
            <p:cNvPr id="11324" name="Google Shape;11324;p65"/>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5"/>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65"/>
          <p:cNvGrpSpPr/>
          <p:nvPr/>
        </p:nvGrpSpPr>
        <p:grpSpPr>
          <a:xfrm>
            <a:off x="4381902" y="2275564"/>
            <a:ext cx="360045" cy="471471"/>
            <a:chOff x="-19006700" y="2434925"/>
            <a:chExt cx="231600" cy="303275"/>
          </a:xfrm>
        </p:grpSpPr>
        <p:sp>
          <p:nvSpPr>
            <p:cNvPr id="11327" name="Google Shape;11327;p65"/>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5"/>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5"/>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5"/>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3" name="Google Shape;11333;p65"/>
          <p:cNvGrpSpPr/>
          <p:nvPr/>
        </p:nvGrpSpPr>
        <p:grpSpPr>
          <a:xfrm>
            <a:off x="7260501" y="2289051"/>
            <a:ext cx="473881" cy="444499"/>
            <a:chOff x="-17190425" y="2435725"/>
            <a:chExt cx="304825" cy="285925"/>
          </a:xfrm>
        </p:grpSpPr>
        <p:sp>
          <p:nvSpPr>
            <p:cNvPr id="11334" name="Google Shape;11334;p65"/>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5"/>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5"/>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7" name="Google Shape;11337;p65"/>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8" name="Google Shape;11338;p65"/>
          <p:cNvGrpSpPr/>
          <p:nvPr/>
        </p:nvGrpSpPr>
        <p:grpSpPr>
          <a:xfrm>
            <a:off x="4915227" y="3444650"/>
            <a:ext cx="476329" cy="475086"/>
            <a:chOff x="-15719925" y="2416825"/>
            <a:chExt cx="306400" cy="305600"/>
          </a:xfrm>
        </p:grpSpPr>
        <p:sp>
          <p:nvSpPr>
            <p:cNvPr id="11339" name="Google Shape;11339;p65"/>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5"/>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5"/>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2" name="Google Shape;11342;p65"/>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5"/>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4" name="Google Shape;11344;p65"/>
          <p:cNvGrpSpPr/>
          <p:nvPr/>
        </p:nvGrpSpPr>
        <p:grpSpPr>
          <a:xfrm>
            <a:off x="2001521" y="2851506"/>
            <a:ext cx="479983" cy="472676"/>
            <a:chOff x="-20550425" y="2789350"/>
            <a:chExt cx="308750" cy="304050"/>
          </a:xfrm>
        </p:grpSpPr>
        <p:sp>
          <p:nvSpPr>
            <p:cNvPr id="11345" name="Google Shape;11345;p65"/>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65"/>
          <p:cNvGrpSpPr/>
          <p:nvPr/>
        </p:nvGrpSpPr>
        <p:grpSpPr>
          <a:xfrm>
            <a:off x="4916888" y="1688158"/>
            <a:ext cx="473920" cy="474192"/>
            <a:chOff x="-18666450" y="2059825"/>
            <a:chExt cx="304850" cy="305025"/>
          </a:xfrm>
        </p:grpSpPr>
        <p:sp>
          <p:nvSpPr>
            <p:cNvPr id="11348" name="Google Shape;11348;p65"/>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5"/>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65"/>
          <p:cNvGrpSpPr/>
          <p:nvPr/>
        </p:nvGrpSpPr>
        <p:grpSpPr>
          <a:xfrm>
            <a:off x="4916286" y="2275584"/>
            <a:ext cx="475125" cy="471432"/>
            <a:chOff x="-18668025" y="2435725"/>
            <a:chExt cx="305625" cy="303250"/>
          </a:xfrm>
        </p:grpSpPr>
        <p:sp>
          <p:nvSpPr>
            <p:cNvPr id="11351" name="Google Shape;11351;p65"/>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5"/>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5"/>
          <p:cNvGrpSpPr/>
          <p:nvPr/>
        </p:nvGrpSpPr>
        <p:grpSpPr>
          <a:xfrm>
            <a:off x="4915683" y="2850902"/>
            <a:ext cx="476329" cy="473881"/>
            <a:chOff x="-18668800" y="2807475"/>
            <a:chExt cx="306400" cy="304825"/>
          </a:xfrm>
        </p:grpSpPr>
        <p:sp>
          <p:nvSpPr>
            <p:cNvPr id="11354" name="Google Shape;11354;p65"/>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5"/>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5"/>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5"/>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5"/>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5"/>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5"/>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5"/>
          <p:cNvGrpSpPr/>
          <p:nvPr/>
        </p:nvGrpSpPr>
        <p:grpSpPr>
          <a:xfrm>
            <a:off x="7869652" y="1687693"/>
            <a:ext cx="416361" cy="475125"/>
            <a:chOff x="-16798200" y="2050575"/>
            <a:chExt cx="267825" cy="305625"/>
          </a:xfrm>
        </p:grpSpPr>
        <p:sp>
          <p:nvSpPr>
            <p:cNvPr id="11364" name="Google Shape;11364;p65"/>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5"/>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5"/>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65"/>
          <p:cNvGrpSpPr/>
          <p:nvPr/>
        </p:nvGrpSpPr>
        <p:grpSpPr>
          <a:xfrm>
            <a:off x="7840270" y="2852127"/>
            <a:ext cx="475125" cy="471432"/>
            <a:chOff x="-16817100" y="2801175"/>
            <a:chExt cx="305625" cy="303250"/>
          </a:xfrm>
        </p:grpSpPr>
        <p:sp>
          <p:nvSpPr>
            <p:cNvPr id="11368" name="Google Shape;11368;p65"/>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5"/>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5"/>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5"/>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5"/>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5"/>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5"/>
          <p:cNvGrpSpPr/>
          <p:nvPr/>
        </p:nvGrpSpPr>
        <p:grpSpPr>
          <a:xfrm>
            <a:off x="7247390" y="3444614"/>
            <a:ext cx="476329" cy="475125"/>
            <a:chOff x="-15717575" y="2786200"/>
            <a:chExt cx="306400" cy="305625"/>
          </a:xfrm>
        </p:grpSpPr>
        <p:sp>
          <p:nvSpPr>
            <p:cNvPr id="11377" name="Google Shape;11377;p65"/>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5"/>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5"/>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5"/>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5"/>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5"/>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5"/>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5"/>
          <p:cNvGrpSpPr/>
          <p:nvPr/>
        </p:nvGrpSpPr>
        <p:grpSpPr>
          <a:xfrm>
            <a:off x="2584963" y="1688296"/>
            <a:ext cx="475125" cy="473920"/>
            <a:chOff x="-20173175" y="2038750"/>
            <a:chExt cx="305625" cy="304850"/>
          </a:xfrm>
        </p:grpSpPr>
        <p:sp>
          <p:nvSpPr>
            <p:cNvPr id="11385" name="Google Shape;11385;p65"/>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5"/>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7" name="Google Shape;11387;p65"/>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8" name="Google Shape;11388;p65"/>
          <p:cNvGrpSpPr/>
          <p:nvPr/>
        </p:nvGrpSpPr>
        <p:grpSpPr>
          <a:xfrm>
            <a:off x="2586187" y="2850282"/>
            <a:ext cx="472676" cy="475125"/>
            <a:chOff x="-20173175" y="2787775"/>
            <a:chExt cx="304050" cy="305625"/>
          </a:xfrm>
        </p:grpSpPr>
        <p:sp>
          <p:nvSpPr>
            <p:cNvPr id="11389" name="Google Shape;11389;p65"/>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5"/>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5"/>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5"/>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5"/>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5"/>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5"/>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5"/>
          <p:cNvGrpSpPr/>
          <p:nvPr/>
        </p:nvGrpSpPr>
        <p:grpSpPr>
          <a:xfrm>
            <a:off x="5511171" y="2275564"/>
            <a:ext cx="473881" cy="471471"/>
            <a:chOff x="-18294675" y="2434925"/>
            <a:chExt cx="304825" cy="303275"/>
          </a:xfrm>
        </p:grpSpPr>
        <p:sp>
          <p:nvSpPr>
            <p:cNvPr id="11397" name="Google Shape;11397;p65"/>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5"/>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5"/>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65"/>
          <p:cNvGrpSpPr/>
          <p:nvPr/>
        </p:nvGrpSpPr>
        <p:grpSpPr>
          <a:xfrm>
            <a:off x="5567487" y="2852107"/>
            <a:ext cx="361250" cy="471471"/>
            <a:chOff x="-18258450" y="2809825"/>
            <a:chExt cx="232375" cy="303275"/>
          </a:xfrm>
        </p:grpSpPr>
        <p:sp>
          <p:nvSpPr>
            <p:cNvPr id="11401" name="Google Shape;11401;p65"/>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5"/>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5"/>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65"/>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65"/>
          <p:cNvGrpSpPr/>
          <p:nvPr/>
        </p:nvGrpSpPr>
        <p:grpSpPr>
          <a:xfrm>
            <a:off x="3777686" y="3445233"/>
            <a:ext cx="415117" cy="473920"/>
            <a:chOff x="-16422500" y="2425450"/>
            <a:chExt cx="267025" cy="304850"/>
          </a:xfrm>
        </p:grpSpPr>
        <p:sp>
          <p:nvSpPr>
            <p:cNvPr id="11406" name="Google Shape;11406;p65"/>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5"/>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5"/>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5"/>
          <p:cNvGrpSpPr/>
          <p:nvPr/>
        </p:nvGrpSpPr>
        <p:grpSpPr>
          <a:xfrm>
            <a:off x="6080447" y="3445838"/>
            <a:ext cx="473920" cy="472676"/>
            <a:chOff x="-16442200" y="2801175"/>
            <a:chExt cx="304850" cy="304050"/>
          </a:xfrm>
        </p:grpSpPr>
        <p:sp>
          <p:nvSpPr>
            <p:cNvPr id="11410" name="Google Shape;11410;p65"/>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5"/>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5"/>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3" name="Google Shape;11413;p65"/>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5"/>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65"/>
          <p:cNvGrpSpPr/>
          <p:nvPr/>
        </p:nvGrpSpPr>
        <p:grpSpPr>
          <a:xfrm>
            <a:off x="3156161" y="2276343"/>
            <a:ext cx="481265" cy="469917"/>
            <a:chOff x="-19802200" y="2416025"/>
            <a:chExt cx="309575" cy="302275"/>
          </a:xfrm>
        </p:grpSpPr>
        <p:sp>
          <p:nvSpPr>
            <p:cNvPr id="11416" name="Google Shape;11416;p65"/>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5"/>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5"/>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5"/>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5"/>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65"/>
          <p:cNvGrpSpPr/>
          <p:nvPr/>
        </p:nvGrpSpPr>
        <p:grpSpPr>
          <a:xfrm>
            <a:off x="3159232" y="2851506"/>
            <a:ext cx="475125" cy="472676"/>
            <a:chOff x="-19801400" y="2788575"/>
            <a:chExt cx="305625" cy="304050"/>
          </a:xfrm>
        </p:grpSpPr>
        <p:sp>
          <p:nvSpPr>
            <p:cNvPr id="11422" name="Google Shape;11422;p65"/>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5"/>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5"/>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5"/>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5"/>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5"/>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5"/>
          <p:cNvGrpSpPr/>
          <p:nvPr/>
        </p:nvGrpSpPr>
        <p:grpSpPr>
          <a:xfrm>
            <a:off x="6114308" y="1688916"/>
            <a:ext cx="422463" cy="472676"/>
            <a:chOff x="-17903225" y="2060800"/>
            <a:chExt cx="271750" cy="304050"/>
          </a:xfrm>
        </p:grpSpPr>
        <p:sp>
          <p:nvSpPr>
            <p:cNvPr id="11429" name="Google Shape;11429;p65"/>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5"/>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5"/>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65"/>
          <p:cNvGrpSpPr/>
          <p:nvPr/>
        </p:nvGrpSpPr>
        <p:grpSpPr>
          <a:xfrm>
            <a:off x="6088599" y="2274962"/>
            <a:ext cx="473881" cy="472676"/>
            <a:chOff x="-17918975" y="2435725"/>
            <a:chExt cx="304825" cy="304050"/>
          </a:xfrm>
        </p:grpSpPr>
        <p:sp>
          <p:nvSpPr>
            <p:cNvPr id="11433" name="Google Shape;11433;p65"/>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5"/>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65"/>
          <p:cNvGrpSpPr/>
          <p:nvPr/>
        </p:nvGrpSpPr>
        <p:grpSpPr>
          <a:xfrm>
            <a:off x="6117359" y="2852729"/>
            <a:ext cx="416361" cy="470228"/>
            <a:chOff x="-17899300" y="2810625"/>
            <a:chExt cx="267825" cy="302475"/>
          </a:xfrm>
        </p:grpSpPr>
        <p:sp>
          <p:nvSpPr>
            <p:cNvPr id="11436" name="Google Shape;11436;p65"/>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5"/>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5"/>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5"/>
          <p:cNvGrpSpPr/>
          <p:nvPr/>
        </p:nvGrpSpPr>
        <p:grpSpPr>
          <a:xfrm>
            <a:off x="2023212" y="3461166"/>
            <a:ext cx="472676" cy="442089"/>
            <a:chOff x="-16066500" y="2060800"/>
            <a:chExt cx="304050" cy="284375"/>
          </a:xfrm>
        </p:grpSpPr>
        <p:sp>
          <p:nvSpPr>
            <p:cNvPr id="11440" name="Google Shape;11440;p65"/>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5"/>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5"/>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5"/>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5"/>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5" name="Google Shape;11445;p65"/>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5"/>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5"/>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8" name="Google Shape;11448;p65"/>
          <p:cNvGrpSpPr/>
          <p:nvPr/>
        </p:nvGrpSpPr>
        <p:grpSpPr>
          <a:xfrm>
            <a:off x="7907919" y="2297751"/>
            <a:ext cx="368362" cy="419314"/>
            <a:chOff x="4995050" y="3245650"/>
            <a:chExt cx="236950" cy="269725"/>
          </a:xfrm>
        </p:grpSpPr>
        <p:sp>
          <p:nvSpPr>
            <p:cNvPr id="11449" name="Google Shape;11449;p65"/>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5"/>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5"/>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2" name="Google Shape;11452;p65"/>
            <p:cNvGrpSpPr/>
            <p:nvPr/>
          </p:nvGrpSpPr>
          <p:grpSpPr>
            <a:xfrm>
              <a:off x="4995050" y="3245650"/>
              <a:ext cx="236950" cy="269725"/>
              <a:chOff x="4995050" y="3245650"/>
              <a:chExt cx="236950" cy="269725"/>
            </a:xfrm>
          </p:grpSpPr>
          <p:sp>
            <p:nvSpPr>
              <p:cNvPr id="11453" name="Google Shape;11453;p65"/>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5"/>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55" name="Google Shape;11455;p65"/>
          <p:cNvGrpSpPr/>
          <p:nvPr/>
        </p:nvGrpSpPr>
        <p:grpSpPr>
          <a:xfrm>
            <a:off x="5507712" y="1689744"/>
            <a:ext cx="483749" cy="481292"/>
            <a:chOff x="4724650" y="2885700"/>
            <a:chExt cx="270750" cy="269375"/>
          </a:xfrm>
        </p:grpSpPr>
        <p:sp>
          <p:nvSpPr>
            <p:cNvPr id="11456" name="Google Shape;11456;p65"/>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5"/>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5"/>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5"/>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5"/>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5"/>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5"/>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5"/>
          <p:cNvGrpSpPr/>
          <p:nvPr/>
        </p:nvGrpSpPr>
        <p:grpSpPr>
          <a:xfrm>
            <a:off x="4374817" y="1683870"/>
            <a:ext cx="389425" cy="467822"/>
            <a:chOff x="4459350" y="2882125"/>
            <a:chExt cx="228375" cy="274350"/>
          </a:xfrm>
        </p:grpSpPr>
        <p:sp>
          <p:nvSpPr>
            <p:cNvPr id="11464" name="Google Shape;11464;p65"/>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5"/>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5"/>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5"/>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5"/>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sp>
          <p:nvSpPr>
            <p:cNvPr id="11469" name="Google Shape;11469;p65"/>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grpSp>
      <p:sp>
        <p:nvSpPr>
          <p:cNvPr id="11470" name="Google Shape;11470;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74"/>
        <p:cNvGrpSpPr/>
        <p:nvPr/>
      </p:nvGrpSpPr>
      <p:grpSpPr>
        <a:xfrm>
          <a:off x="0" y="0"/>
          <a:ext cx="0" cy="0"/>
          <a:chOff x="0" y="0"/>
          <a:chExt cx="0" cy="0"/>
        </a:xfrm>
      </p:grpSpPr>
      <p:sp>
        <p:nvSpPr>
          <p:cNvPr id="11475" name="Google Shape;11475;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76" name="Google Shape;11476;p66"/>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7" name="Google Shape;11477;p66"/>
          <p:cNvGrpSpPr/>
          <p:nvPr/>
        </p:nvGrpSpPr>
        <p:grpSpPr>
          <a:xfrm>
            <a:off x="835580" y="2140412"/>
            <a:ext cx="426462" cy="420796"/>
            <a:chOff x="-6713450" y="2397900"/>
            <a:chExt cx="295375" cy="291450"/>
          </a:xfrm>
        </p:grpSpPr>
        <p:sp>
          <p:nvSpPr>
            <p:cNvPr id="11478" name="Google Shape;11478;p66"/>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6"/>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66"/>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66"/>
          <p:cNvGrpSpPr/>
          <p:nvPr/>
        </p:nvGrpSpPr>
        <p:grpSpPr>
          <a:xfrm>
            <a:off x="3540341" y="1631401"/>
            <a:ext cx="423069" cy="420507"/>
            <a:chOff x="-4932650" y="2046625"/>
            <a:chExt cx="293025" cy="291250"/>
          </a:xfrm>
        </p:grpSpPr>
        <p:sp>
          <p:nvSpPr>
            <p:cNvPr id="11482" name="Google Shape;11482;p66"/>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6"/>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4" name="Google Shape;11484;p66"/>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5" name="Google Shape;11485;p66"/>
          <p:cNvGrpSpPr/>
          <p:nvPr/>
        </p:nvGrpSpPr>
        <p:grpSpPr>
          <a:xfrm>
            <a:off x="3552272" y="2660957"/>
            <a:ext cx="423069" cy="420796"/>
            <a:chOff x="-4931075" y="2765725"/>
            <a:chExt cx="293025" cy="291450"/>
          </a:xfrm>
        </p:grpSpPr>
        <p:sp>
          <p:nvSpPr>
            <p:cNvPr id="11486" name="Google Shape;11486;p66"/>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6"/>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6"/>
          <p:cNvGrpSpPr/>
          <p:nvPr/>
        </p:nvGrpSpPr>
        <p:grpSpPr>
          <a:xfrm>
            <a:off x="6257840" y="1656289"/>
            <a:ext cx="420796" cy="370732"/>
            <a:chOff x="-3137650" y="2067900"/>
            <a:chExt cx="291450" cy="256775"/>
          </a:xfrm>
        </p:grpSpPr>
        <p:sp>
          <p:nvSpPr>
            <p:cNvPr id="11489" name="Google Shape;11489;p66"/>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6"/>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6"/>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66"/>
          <p:cNvGrpSpPr/>
          <p:nvPr/>
        </p:nvGrpSpPr>
        <p:grpSpPr>
          <a:xfrm>
            <a:off x="6257840" y="2139926"/>
            <a:ext cx="420796" cy="421770"/>
            <a:chOff x="-3137650" y="2408950"/>
            <a:chExt cx="291450" cy="292125"/>
          </a:xfrm>
        </p:grpSpPr>
        <p:sp>
          <p:nvSpPr>
            <p:cNvPr id="11493" name="Google Shape;11493;p66"/>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6"/>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6"/>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6"/>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6"/>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66"/>
          <p:cNvGrpSpPr/>
          <p:nvPr/>
        </p:nvGrpSpPr>
        <p:grpSpPr>
          <a:xfrm>
            <a:off x="6269771" y="2685412"/>
            <a:ext cx="420796" cy="371887"/>
            <a:chOff x="-3137650" y="2787000"/>
            <a:chExt cx="291450" cy="257575"/>
          </a:xfrm>
        </p:grpSpPr>
        <p:sp>
          <p:nvSpPr>
            <p:cNvPr id="11499" name="Google Shape;11499;p66"/>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6"/>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6"/>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6"/>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6"/>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6"/>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6"/>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6"/>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7" name="Google Shape;11507;p66"/>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6"/>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6"/>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0" name="Google Shape;11510;p66"/>
          <p:cNvGrpSpPr/>
          <p:nvPr/>
        </p:nvGrpSpPr>
        <p:grpSpPr>
          <a:xfrm>
            <a:off x="1387948" y="2660397"/>
            <a:ext cx="421914" cy="421914"/>
            <a:chOff x="-6354300" y="2757075"/>
            <a:chExt cx="292225" cy="292225"/>
          </a:xfrm>
        </p:grpSpPr>
        <p:sp>
          <p:nvSpPr>
            <p:cNvPr id="11511" name="Google Shape;11511;p66"/>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6"/>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6"/>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6"/>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66"/>
          <p:cNvGrpSpPr/>
          <p:nvPr/>
        </p:nvGrpSpPr>
        <p:grpSpPr>
          <a:xfrm>
            <a:off x="4081951" y="1629560"/>
            <a:ext cx="424188" cy="424188"/>
            <a:chOff x="-4573475" y="2045850"/>
            <a:chExt cx="293800" cy="293800"/>
          </a:xfrm>
        </p:grpSpPr>
        <p:sp>
          <p:nvSpPr>
            <p:cNvPr id="11516" name="Google Shape;11516;p66"/>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6"/>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66"/>
          <p:cNvGrpSpPr/>
          <p:nvPr/>
        </p:nvGrpSpPr>
        <p:grpSpPr>
          <a:xfrm>
            <a:off x="4081374" y="2138699"/>
            <a:ext cx="425343" cy="424225"/>
            <a:chOff x="-4570325" y="2405775"/>
            <a:chExt cx="294600" cy="293825"/>
          </a:xfrm>
        </p:grpSpPr>
        <p:sp>
          <p:nvSpPr>
            <p:cNvPr id="11519" name="Google Shape;11519;p66"/>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6"/>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6"/>
          <p:cNvGrpSpPr/>
          <p:nvPr/>
        </p:nvGrpSpPr>
        <p:grpSpPr>
          <a:xfrm>
            <a:off x="4094442" y="2659838"/>
            <a:ext cx="423069" cy="423033"/>
            <a:chOff x="-4572700" y="2764950"/>
            <a:chExt cx="293025" cy="293000"/>
          </a:xfrm>
        </p:grpSpPr>
        <p:sp>
          <p:nvSpPr>
            <p:cNvPr id="11522" name="Google Shape;11522;p66"/>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6"/>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6"/>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6"/>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6"/>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66"/>
          <p:cNvGrpSpPr/>
          <p:nvPr/>
        </p:nvGrpSpPr>
        <p:grpSpPr>
          <a:xfrm>
            <a:off x="6813205" y="1631239"/>
            <a:ext cx="414840" cy="420832"/>
            <a:chOff x="-2777700" y="2049775"/>
            <a:chExt cx="287325" cy="291475"/>
          </a:xfrm>
        </p:grpSpPr>
        <p:sp>
          <p:nvSpPr>
            <p:cNvPr id="11528" name="Google Shape;11528;p66"/>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6"/>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6"/>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66"/>
          <p:cNvGrpSpPr/>
          <p:nvPr/>
        </p:nvGrpSpPr>
        <p:grpSpPr>
          <a:xfrm>
            <a:off x="6809667" y="2140431"/>
            <a:ext cx="421914" cy="420759"/>
            <a:chOff x="-2571737" y="2403625"/>
            <a:chExt cx="292225" cy="291425"/>
          </a:xfrm>
        </p:grpSpPr>
        <p:sp>
          <p:nvSpPr>
            <p:cNvPr id="11532" name="Google Shape;11532;p6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66"/>
          <p:cNvGrpSpPr/>
          <p:nvPr/>
        </p:nvGrpSpPr>
        <p:grpSpPr>
          <a:xfrm>
            <a:off x="6809667" y="2661534"/>
            <a:ext cx="421914" cy="419640"/>
            <a:chOff x="-2571737" y="2764550"/>
            <a:chExt cx="292225" cy="290650"/>
          </a:xfrm>
        </p:grpSpPr>
        <p:sp>
          <p:nvSpPr>
            <p:cNvPr id="11540" name="Google Shape;11540;p66"/>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6"/>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6"/>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66"/>
          <p:cNvGrpSpPr/>
          <p:nvPr/>
        </p:nvGrpSpPr>
        <p:grpSpPr>
          <a:xfrm>
            <a:off x="3009168" y="3230538"/>
            <a:ext cx="421914" cy="423864"/>
            <a:chOff x="-1333975" y="2365850"/>
            <a:chExt cx="292225" cy="293575"/>
          </a:xfrm>
        </p:grpSpPr>
        <p:sp>
          <p:nvSpPr>
            <p:cNvPr id="11544" name="Google Shape;11544;p66"/>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6"/>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6"/>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6"/>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6"/>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6"/>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6"/>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6"/>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66"/>
          <p:cNvGrpSpPr/>
          <p:nvPr/>
        </p:nvGrpSpPr>
        <p:grpSpPr>
          <a:xfrm>
            <a:off x="1942643" y="2660397"/>
            <a:ext cx="398020" cy="421914"/>
            <a:chOff x="-5995925" y="2757850"/>
            <a:chExt cx="275675" cy="292225"/>
          </a:xfrm>
        </p:grpSpPr>
        <p:sp>
          <p:nvSpPr>
            <p:cNvPr id="11553" name="Google Shape;11553;p66"/>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6"/>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6"/>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6"/>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6"/>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6"/>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6"/>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6"/>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6"/>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66"/>
          <p:cNvGrpSpPr/>
          <p:nvPr/>
        </p:nvGrpSpPr>
        <p:grpSpPr>
          <a:xfrm>
            <a:off x="4622930" y="1631816"/>
            <a:ext cx="421951" cy="419677"/>
            <a:chOff x="-4211975" y="2046625"/>
            <a:chExt cx="292250" cy="290675"/>
          </a:xfrm>
        </p:grpSpPr>
        <p:sp>
          <p:nvSpPr>
            <p:cNvPr id="11563" name="Google Shape;11563;p66"/>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6"/>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66"/>
          <p:cNvGrpSpPr/>
          <p:nvPr/>
        </p:nvGrpSpPr>
        <p:grpSpPr>
          <a:xfrm>
            <a:off x="4672976" y="2138699"/>
            <a:ext cx="321859" cy="424225"/>
            <a:chOff x="-4178875" y="2405775"/>
            <a:chExt cx="222925" cy="293825"/>
          </a:xfrm>
        </p:grpSpPr>
        <p:sp>
          <p:nvSpPr>
            <p:cNvPr id="11566" name="Google Shape;11566;p66"/>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6"/>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6"/>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66"/>
          <p:cNvGrpSpPr/>
          <p:nvPr/>
        </p:nvGrpSpPr>
        <p:grpSpPr>
          <a:xfrm>
            <a:off x="4635439" y="2673483"/>
            <a:ext cx="420796" cy="395746"/>
            <a:chOff x="-4211975" y="2783850"/>
            <a:chExt cx="291450" cy="274100"/>
          </a:xfrm>
        </p:grpSpPr>
        <p:sp>
          <p:nvSpPr>
            <p:cNvPr id="11570" name="Google Shape;11570;p66"/>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6"/>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6"/>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3" name="Google Shape;11573;p66"/>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4" name="Google Shape;11574;p66"/>
          <p:cNvGrpSpPr/>
          <p:nvPr/>
        </p:nvGrpSpPr>
        <p:grpSpPr>
          <a:xfrm>
            <a:off x="7340368" y="2140413"/>
            <a:ext cx="420796" cy="420796"/>
            <a:chOff x="-2419325" y="2408150"/>
            <a:chExt cx="291450" cy="291450"/>
          </a:xfrm>
        </p:grpSpPr>
        <p:sp>
          <p:nvSpPr>
            <p:cNvPr id="11575" name="Google Shape;11575;p66"/>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6"/>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6"/>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6"/>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6"/>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6"/>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6"/>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2" name="Google Shape;11582;p66"/>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3" name="Google Shape;11583;p66"/>
          <p:cNvGrpSpPr/>
          <p:nvPr/>
        </p:nvGrpSpPr>
        <p:grpSpPr>
          <a:xfrm>
            <a:off x="4661893" y="3231514"/>
            <a:ext cx="420796" cy="421914"/>
            <a:chOff x="-1333200" y="2770450"/>
            <a:chExt cx="291450" cy="292225"/>
          </a:xfrm>
        </p:grpSpPr>
        <p:sp>
          <p:nvSpPr>
            <p:cNvPr id="11584" name="Google Shape;11584;p66"/>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6"/>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66"/>
          <p:cNvGrpSpPr/>
          <p:nvPr/>
        </p:nvGrpSpPr>
        <p:grpSpPr>
          <a:xfrm>
            <a:off x="2458506" y="1631256"/>
            <a:ext cx="423069" cy="420796"/>
            <a:chOff x="-5635200" y="2037975"/>
            <a:chExt cx="293025" cy="291450"/>
          </a:xfrm>
        </p:grpSpPr>
        <p:sp>
          <p:nvSpPr>
            <p:cNvPr id="11587" name="Google Shape;11587;p6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66"/>
          <p:cNvGrpSpPr/>
          <p:nvPr/>
        </p:nvGrpSpPr>
        <p:grpSpPr>
          <a:xfrm>
            <a:off x="2456792" y="2140412"/>
            <a:ext cx="426499" cy="420796"/>
            <a:chOff x="-5637575" y="2397900"/>
            <a:chExt cx="295400" cy="291450"/>
          </a:xfrm>
        </p:grpSpPr>
        <p:sp>
          <p:nvSpPr>
            <p:cNvPr id="11590" name="Google Shape;11590;p66"/>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6"/>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6"/>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6"/>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66"/>
          <p:cNvGrpSpPr/>
          <p:nvPr/>
        </p:nvGrpSpPr>
        <p:grpSpPr>
          <a:xfrm>
            <a:off x="2470455" y="2660397"/>
            <a:ext cx="423033" cy="421914"/>
            <a:chOff x="-5635975" y="2757075"/>
            <a:chExt cx="293000" cy="292225"/>
          </a:xfrm>
        </p:grpSpPr>
        <p:sp>
          <p:nvSpPr>
            <p:cNvPr id="11595" name="Google Shape;11595;p66"/>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6"/>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66"/>
          <p:cNvGrpSpPr/>
          <p:nvPr/>
        </p:nvGrpSpPr>
        <p:grpSpPr>
          <a:xfrm>
            <a:off x="5154391" y="1631256"/>
            <a:ext cx="423069" cy="420796"/>
            <a:chOff x="-3854375" y="2046625"/>
            <a:chExt cx="293025" cy="291450"/>
          </a:xfrm>
        </p:grpSpPr>
        <p:sp>
          <p:nvSpPr>
            <p:cNvPr id="11598" name="Google Shape;11598;p66"/>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6"/>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66"/>
          <p:cNvGrpSpPr/>
          <p:nvPr/>
        </p:nvGrpSpPr>
        <p:grpSpPr>
          <a:xfrm>
            <a:off x="5153254" y="2138717"/>
            <a:ext cx="425343" cy="424188"/>
            <a:chOff x="-3854375" y="2405000"/>
            <a:chExt cx="294600" cy="293800"/>
          </a:xfrm>
        </p:grpSpPr>
        <p:sp>
          <p:nvSpPr>
            <p:cNvPr id="11601" name="Google Shape;11601;p66"/>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6"/>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66"/>
          <p:cNvGrpSpPr/>
          <p:nvPr/>
        </p:nvGrpSpPr>
        <p:grpSpPr>
          <a:xfrm>
            <a:off x="5167459" y="2659838"/>
            <a:ext cx="420796" cy="423033"/>
            <a:chOff x="-3852025" y="2764950"/>
            <a:chExt cx="291450" cy="293000"/>
          </a:xfrm>
        </p:grpSpPr>
        <p:sp>
          <p:nvSpPr>
            <p:cNvPr id="11604" name="Google Shape;11604;p66"/>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6"/>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66"/>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6"/>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8" name="Google Shape;11608;p66"/>
          <p:cNvGrpSpPr/>
          <p:nvPr/>
        </p:nvGrpSpPr>
        <p:grpSpPr>
          <a:xfrm>
            <a:off x="7890048" y="2660398"/>
            <a:ext cx="420796" cy="421914"/>
            <a:chOff x="-2060175" y="2768875"/>
            <a:chExt cx="291450" cy="292225"/>
          </a:xfrm>
        </p:grpSpPr>
        <p:sp>
          <p:nvSpPr>
            <p:cNvPr id="11609" name="Google Shape;11609;p6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66"/>
          <p:cNvGrpSpPr/>
          <p:nvPr/>
        </p:nvGrpSpPr>
        <p:grpSpPr>
          <a:xfrm>
            <a:off x="1903657" y="3232071"/>
            <a:ext cx="421914" cy="420796"/>
            <a:chOff x="-937025" y="2064750"/>
            <a:chExt cx="292225" cy="291450"/>
          </a:xfrm>
        </p:grpSpPr>
        <p:sp>
          <p:nvSpPr>
            <p:cNvPr id="11612" name="Google Shape;11612;p66"/>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6"/>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6"/>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6"/>
          <p:cNvGrpSpPr/>
          <p:nvPr/>
        </p:nvGrpSpPr>
        <p:grpSpPr>
          <a:xfrm>
            <a:off x="3006820" y="1630697"/>
            <a:ext cx="421951" cy="421914"/>
            <a:chOff x="-5276050" y="2037975"/>
            <a:chExt cx="292250" cy="292225"/>
          </a:xfrm>
        </p:grpSpPr>
        <p:sp>
          <p:nvSpPr>
            <p:cNvPr id="11616" name="Google Shape;11616;p66"/>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6"/>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6"/>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66"/>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6"/>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1" name="Google Shape;11621;p66"/>
          <p:cNvGrpSpPr/>
          <p:nvPr/>
        </p:nvGrpSpPr>
        <p:grpSpPr>
          <a:xfrm>
            <a:off x="5765634" y="1631256"/>
            <a:ext cx="324133" cy="420796"/>
            <a:chOff x="-3462150" y="2046625"/>
            <a:chExt cx="224500" cy="291450"/>
          </a:xfrm>
        </p:grpSpPr>
        <p:sp>
          <p:nvSpPr>
            <p:cNvPr id="11622" name="Google Shape;11622;p66"/>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6"/>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6"/>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6"/>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6"/>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6"/>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6"/>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66"/>
          <p:cNvGrpSpPr/>
          <p:nvPr/>
        </p:nvGrpSpPr>
        <p:grpSpPr>
          <a:xfrm>
            <a:off x="5741197" y="2139276"/>
            <a:ext cx="373006" cy="423069"/>
            <a:chOff x="-3478675" y="2405775"/>
            <a:chExt cx="258350" cy="293025"/>
          </a:xfrm>
        </p:grpSpPr>
        <p:sp>
          <p:nvSpPr>
            <p:cNvPr id="11630" name="Google Shape;11630;p66"/>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6"/>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6"/>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6"/>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66"/>
          <p:cNvGrpSpPr/>
          <p:nvPr/>
        </p:nvGrpSpPr>
        <p:grpSpPr>
          <a:xfrm>
            <a:off x="5803715" y="2660398"/>
            <a:ext cx="271831" cy="421914"/>
            <a:chOff x="-3443250" y="2765725"/>
            <a:chExt cx="188275" cy="292225"/>
          </a:xfrm>
        </p:grpSpPr>
        <p:sp>
          <p:nvSpPr>
            <p:cNvPr id="11635" name="Google Shape;11635;p66"/>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6"/>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6"/>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6"/>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6"/>
          <p:cNvGrpSpPr/>
          <p:nvPr/>
        </p:nvGrpSpPr>
        <p:grpSpPr>
          <a:xfrm>
            <a:off x="832612" y="3230934"/>
            <a:ext cx="371887" cy="423069"/>
            <a:chOff x="-1684475" y="2049000"/>
            <a:chExt cx="257575" cy="293025"/>
          </a:xfrm>
        </p:grpSpPr>
        <p:sp>
          <p:nvSpPr>
            <p:cNvPr id="11640" name="Google Shape;11640;p66"/>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6"/>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6"/>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6"/>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4" name="Google Shape;11644;p66"/>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5" name="Google Shape;11645;p66"/>
          <p:cNvGrpSpPr/>
          <p:nvPr/>
        </p:nvGrpSpPr>
        <p:grpSpPr>
          <a:xfrm>
            <a:off x="4122504" y="3231514"/>
            <a:ext cx="420796" cy="421914"/>
            <a:chOff x="-1700225" y="2768875"/>
            <a:chExt cx="291450" cy="292225"/>
          </a:xfrm>
        </p:grpSpPr>
        <p:sp>
          <p:nvSpPr>
            <p:cNvPr id="11646" name="Google Shape;11646;p6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66"/>
          <p:cNvGrpSpPr/>
          <p:nvPr/>
        </p:nvGrpSpPr>
        <p:grpSpPr>
          <a:xfrm>
            <a:off x="3590852" y="3230935"/>
            <a:ext cx="371887" cy="423069"/>
            <a:chOff x="-919700" y="2420750"/>
            <a:chExt cx="257575" cy="293025"/>
          </a:xfrm>
        </p:grpSpPr>
        <p:sp>
          <p:nvSpPr>
            <p:cNvPr id="11653" name="Google Shape;11653;p66"/>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6"/>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6"/>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66"/>
          <p:cNvGrpSpPr/>
          <p:nvPr/>
        </p:nvGrpSpPr>
        <p:grpSpPr>
          <a:xfrm>
            <a:off x="1926044" y="1645950"/>
            <a:ext cx="409531" cy="410617"/>
            <a:chOff x="6679825" y="2693700"/>
            <a:chExt cx="257875" cy="258575"/>
          </a:xfrm>
        </p:grpSpPr>
        <p:sp>
          <p:nvSpPr>
            <p:cNvPr id="11657" name="Google Shape;11657;p66"/>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6"/>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66"/>
          <p:cNvGrpSpPr/>
          <p:nvPr/>
        </p:nvGrpSpPr>
        <p:grpSpPr>
          <a:xfrm>
            <a:off x="1915618" y="2142110"/>
            <a:ext cx="420531" cy="417262"/>
            <a:chOff x="6790450" y="3119050"/>
            <a:chExt cx="262750" cy="260675"/>
          </a:xfrm>
        </p:grpSpPr>
        <p:sp>
          <p:nvSpPr>
            <p:cNvPr id="11660" name="Google Shape;11660;p66"/>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6"/>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66"/>
          <p:cNvGrpSpPr/>
          <p:nvPr/>
        </p:nvGrpSpPr>
        <p:grpSpPr>
          <a:xfrm>
            <a:off x="6542730" y="3755436"/>
            <a:ext cx="358093" cy="407391"/>
            <a:chOff x="7660859" y="2571753"/>
            <a:chExt cx="366561" cy="417024"/>
          </a:xfrm>
        </p:grpSpPr>
        <p:sp>
          <p:nvSpPr>
            <p:cNvPr id="11663" name="Google Shape;11663;p66"/>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6"/>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6"/>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66"/>
          <p:cNvGrpSpPr/>
          <p:nvPr/>
        </p:nvGrpSpPr>
        <p:grpSpPr>
          <a:xfrm>
            <a:off x="4077412" y="3755436"/>
            <a:ext cx="407391" cy="407391"/>
            <a:chOff x="5566722" y="2571753"/>
            <a:chExt cx="417024" cy="417024"/>
          </a:xfrm>
        </p:grpSpPr>
        <p:sp>
          <p:nvSpPr>
            <p:cNvPr id="11667" name="Google Shape;11667;p66"/>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6"/>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66"/>
          <p:cNvGrpSpPr/>
          <p:nvPr/>
        </p:nvGrpSpPr>
        <p:grpSpPr>
          <a:xfrm>
            <a:off x="4693744" y="3857692"/>
            <a:ext cx="407381" cy="202880"/>
            <a:chOff x="6090251" y="2676413"/>
            <a:chExt cx="417014" cy="207677"/>
          </a:xfrm>
        </p:grpSpPr>
        <p:sp>
          <p:nvSpPr>
            <p:cNvPr id="11670" name="Google Shape;11670;p66"/>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6"/>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6"/>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6"/>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66"/>
          <p:cNvGrpSpPr/>
          <p:nvPr/>
        </p:nvGrpSpPr>
        <p:grpSpPr>
          <a:xfrm>
            <a:off x="5926398" y="3755436"/>
            <a:ext cx="407391" cy="407391"/>
            <a:chOff x="7137330" y="2571753"/>
            <a:chExt cx="417024" cy="417024"/>
          </a:xfrm>
        </p:grpSpPr>
        <p:sp>
          <p:nvSpPr>
            <p:cNvPr id="11675" name="Google Shape;11675;p66"/>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6"/>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6"/>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66"/>
          <p:cNvGrpSpPr/>
          <p:nvPr/>
        </p:nvGrpSpPr>
        <p:grpSpPr>
          <a:xfrm>
            <a:off x="5310066" y="3755436"/>
            <a:ext cx="407391" cy="407391"/>
            <a:chOff x="6613801" y="2571753"/>
            <a:chExt cx="417024" cy="417024"/>
          </a:xfrm>
        </p:grpSpPr>
        <p:sp>
          <p:nvSpPr>
            <p:cNvPr id="11679" name="Google Shape;11679;p66"/>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6"/>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6"/>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6"/>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6"/>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66"/>
          <p:cNvGrpSpPr/>
          <p:nvPr/>
        </p:nvGrpSpPr>
        <p:grpSpPr>
          <a:xfrm>
            <a:off x="7896740" y="3238780"/>
            <a:ext cx="407411" cy="407411"/>
            <a:chOff x="2964567" y="2571753"/>
            <a:chExt cx="417045" cy="417045"/>
          </a:xfrm>
        </p:grpSpPr>
        <p:sp>
          <p:nvSpPr>
            <p:cNvPr id="11685" name="Google Shape;11685;p66"/>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6"/>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66"/>
          <p:cNvGrpSpPr/>
          <p:nvPr/>
        </p:nvGrpSpPr>
        <p:grpSpPr>
          <a:xfrm>
            <a:off x="1612062" y="3815897"/>
            <a:ext cx="407391" cy="286470"/>
            <a:chOff x="3476576" y="2633631"/>
            <a:chExt cx="417024" cy="293244"/>
          </a:xfrm>
        </p:grpSpPr>
        <p:sp>
          <p:nvSpPr>
            <p:cNvPr id="11688" name="Google Shape;11688;p6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66"/>
          <p:cNvGrpSpPr/>
          <p:nvPr/>
        </p:nvGrpSpPr>
        <p:grpSpPr>
          <a:xfrm>
            <a:off x="2228394" y="3755508"/>
            <a:ext cx="407411" cy="407248"/>
            <a:chOff x="3988564" y="2571836"/>
            <a:chExt cx="417045" cy="416878"/>
          </a:xfrm>
        </p:grpSpPr>
        <p:sp>
          <p:nvSpPr>
            <p:cNvPr id="11691" name="Google Shape;11691;p66"/>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6"/>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66"/>
          <p:cNvGrpSpPr/>
          <p:nvPr/>
        </p:nvGrpSpPr>
        <p:grpSpPr>
          <a:xfrm>
            <a:off x="2844747" y="3755436"/>
            <a:ext cx="407391" cy="407391"/>
            <a:chOff x="4500573" y="2571753"/>
            <a:chExt cx="417024" cy="417024"/>
          </a:xfrm>
        </p:grpSpPr>
        <p:sp>
          <p:nvSpPr>
            <p:cNvPr id="11694" name="Google Shape;11694;p66"/>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6"/>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66"/>
          <p:cNvGrpSpPr/>
          <p:nvPr/>
        </p:nvGrpSpPr>
        <p:grpSpPr>
          <a:xfrm>
            <a:off x="3461079" y="3755436"/>
            <a:ext cx="407391" cy="407391"/>
            <a:chOff x="5012603" y="2571753"/>
            <a:chExt cx="417024" cy="417024"/>
          </a:xfrm>
        </p:grpSpPr>
        <p:sp>
          <p:nvSpPr>
            <p:cNvPr id="11697" name="Google Shape;11697;p66"/>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6"/>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66"/>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0" name="Google Shape;11700;p66"/>
          <p:cNvGrpSpPr/>
          <p:nvPr/>
        </p:nvGrpSpPr>
        <p:grpSpPr>
          <a:xfrm>
            <a:off x="5721826" y="3238790"/>
            <a:ext cx="407432" cy="407391"/>
            <a:chOff x="812101" y="2571761"/>
            <a:chExt cx="417066" cy="417024"/>
          </a:xfrm>
        </p:grpSpPr>
        <p:sp>
          <p:nvSpPr>
            <p:cNvPr id="11701" name="Google Shape;11701;p6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6"/>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66"/>
          <p:cNvGrpSpPr/>
          <p:nvPr/>
        </p:nvGrpSpPr>
        <p:grpSpPr>
          <a:xfrm>
            <a:off x="6242420" y="3238790"/>
            <a:ext cx="407391" cy="407391"/>
            <a:chOff x="1323129" y="2571761"/>
            <a:chExt cx="417024" cy="417024"/>
          </a:xfrm>
        </p:grpSpPr>
        <p:sp>
          <p:nvSpPr>
            <p:cNvPr id="11706" name="Google Shape;11706;p66"/>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6"/>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6"/>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6"/>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66"/>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66"/>
          <p:cNvGrpSpPr/>
          <p:nvPr/>
        </p:nvGrpSpPr>
        <p:grpSpPr>
          <a:xfrm>
            <a:off x="7378895" y="3238843"/>
            <a:ext cx="408023" cy="407411"/>
            <a:chOff x="2344476" y="2571761"/>
            <a:chExt cx="417671" cy="417045"/>
          </a:xfrm>
        </p:grpSpPr>
        <p:sp>
          <p:nvSpPr>
            <p:cNvPr id="11712" name="Google Shape;11712;p66"/>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6"/>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6"/>
          <p:cNvGrpSpPr/>
          <p:nvPr/>
        </p:nvGrpSpPr>
        <p:grpSpPr>
          <a:xfrm>
            <a:off x="7109755" y="3759535"/>
            <a:ext cx="399178" cy="399178"/>
            <a:chOff x="2038375" y="3798025"/>
            <a:chExt cx="841792" cy="841792"/>
          </a:xfrm>
        </p:grpSpPr>
        <p:sp>
          <p:nvSpPr>
            <p:cNvPr id="11715" name="Google Shape;11715;p66"/>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6"/>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0"/>
        <p:cNvGrpSpPr/>
        <p:nvPr/>
      </p:nvGrpSpPr>
      <p:grpSpPr>
        <a:xfrm>
          <a:off x="0" y="0"/>
          <a:ext cx="0" cy="0"/>
          <a:chOff x="0" y="0"/>
          <a:chExt cx="0" cy="0"/>
        </a:xfrm>
      </p:grpSpPr>
      <p:pic>
        <p:nvPicPr>
          <p:cNvPr id="11721" name="Google Shape;1172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9"/>
        <p:cNvGrpSpPr/>
        <p:nvPr/>
      </p:nvGrpSpPr>
      <p:grpSpPr>
        <a:xfrm>
          <a:off x="0" y="0"/>
          <a:ext cx="0" cy="0"/>
          <a:chOff x="0" y="0"/>
          <a:chExt cx="0" cy="0"/>
        </a:xfrm>
      </p:grpSpPr>
      <p:sp>
        <p:nvSpPr>
          <p:cNvPr id="1270" name="Google Shape;1270;p43"/>
          <p:cNvSpPr txBox="1"/>
          <p:nvPr/>
        </p:nvSpPr>
        <p:spPr>
          <a:xfrm>
            <a:off x="643470" y="1520484"/>
            <a:ext cx="2863500" cy="3456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dirty="0">
                <a:solidFill>
                  <a:schemeClr val="dk1"/>
                </a:solidFill>
                <a:latin typeface="Baloo 2 ExtraBold"/>
                <a:ea typeface="Baloo 2 ExtraBold"/>
                <a:cs typeface="Baloo 2 ExtraBold"/>
                <a:sym typeface="Baloo 2 ExtraBold"/>
              </a:rPr>
              <a:t>Measurement</a:t>
            </a:r>
            <a:endParaRPr sz="2000" dirty="0">
              <a:solidFill>
                <a:schemeClr val="dk1"/>
              </a:solidFill>
              <a:latin typeface="Baloo 2 ExtraBold"/>
              <a:ea typeface="Baloo 2 ExtraBold"/>
              <a:cs typeface="Baloo 2 ExtraBold"/>
              <a:sym typeface="Baloo 2 ExtraBold"/>
            </a:endParaRPr>
          </a:p>
        </p:txBody>
      </p:sp>
      <p:sp>
        <p:nvSpPr>
          <p:cNvPr id="1271" name="Google Shape;1271;p43"/>
          <p:cNvSpPr txBox="1">
            <a:spLocks noGrp="1"/>
          </p:cNvSpPr>
          <p:nvPr>
            <p:ph type="title"/>
          </p:nvPr>
        </p:nvSpPr>
        <p:spPr>
          <a:xfrm>
            <a:off x="714352" y="135854"/>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Mô hình dữ liệu chuẩn</a:t>
            </a:r>
            <a:endParaRPr dirty="0"/>
          </a:p>
        </p:txBody>
      </p:sp>
      <p:sp>
        <p:nvSpPr>
          <p:cNvPr id="1272" name="Google Shape;1272;p43"/>
          <p:cNvSpPr txBox="1"/>
          <p:nvPr/>
        </p:nvSpPr>
        <p:spPr>
          <a:xfrm>
            <a:off x="3816431" y="2096412"/>
            <a:ext cx="1363200" cy="6495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000" dirty="0">
                <a:solidFill>
                  <a:schemeClr val="dk1"/>
                </a:solidFill>
                <a:latin typeface="Baloo 2 ExtraBold"/>
                <a:ea typeface="Baloo 2 ExtraBold"/>
                <a:cs typeface="Baloo 2 ExtraBold"/>
                <a:sym typeface="Baloo 2 ExtraBold"/>
              </a:rPr>
              <a:t>Series</a:t>
            </a:r>
            <a:endParaRPr sz="2000" dirty="0">
              <a:solidFill>
                <a:schemeClr val="dk1"/>
              </a:solidFill>
              <a:latin typeface="Baloo 2 ExtraBold"/>
              <a:ea typeface="Baloo 2 ExtraBold"/>
              <a:cs typeface="Baloo 2 ExtraBold"/>
              <a:sym typeface="Baloo 2 ExtraBold"/>
            </a:endParaRPr>
          </a:p>
        </p:txBody>
      </p:sp>
      <p:cxnSp>
        <p:nvCxnSpPr>
          <p:cNvPr id="1273" name="Google Shape;1273;p43"/>
          <p:cNvCxnSpPr>
            <a:stCxn id="1272" idx="0"/>
            <a:endCxn id="1274" idx="1"/>
          </p:cNvCxnSpPr>
          <p:nvPr/>
        </p:nvCxnSpPr>
        <p:spPr>
          <a:xfrm rot="-5400000">
            <a:off x="4562081" y="1602762"/>
            <a:ext cx="429600" cy="557700"/>
          </a:xfrm>
          <a:prstGeom prst="bentConnector2">
            <a:avLst/>
          </a:prstGeom>
          <a:noFill/>
          <a:ln w="9525" cap="flat" cmpd="sng">
            <a:solidFill>
              <a:schemeClr val="lt1"/>
            </a:solidFill>
            <a:prstDash val="solid"/>
            <a:round/>
            <a:headEnd type="none" w="med" len="med"/>
            <a:tailEnd type="oval" w="med" len="med"/>
          </a:ln>
        </p:spPr>
      </p:cxnSp>
      <p:cxnSp>
        <p:nvCxnSpPr>
          <p:cNvPr id="1275" name="Google Shape;1275;p43"/>
          <p:cNvCxnSpPr>
            <a:stCxn id="1272" idx="2"/>
            <a:endCxn id="1276" idx="1"/>
          </p:cNvCxnSpPr>
          <p:nvPr/>
        </p:nvCxnSpPr>
        <p:spPr>
          <a:xfrm rot="-5400000" flipH="1">
            <a:off x="4592081" y="2651862"/>
            <a:ext cx="369600" cy="557700"/>
          </a:xfrm>
          <a:prstGeom prst="bentConnector2">
            <a:avLst/>
          </a:prstGeom>
          <a:noFill/>
          <a:ln w="9525" cap="flat" cmpd="sng">
            <a:solidFill>
              <a:schemeClr val="lt1"/>
            </a:solidFill>
            <a:prstDash val="solid"/>
            <a:round/>
            <a:headEnd type="none" w="med" len="med"/>
            <a:tailEnd type="oval" w="med" len="med"/>
          </a:ln>
        </p:spPr>
      </p:cxnSp>
      <p:sp>
        <p:nvSpPr>
          <p:cNvPr id="1277" name="Google Shape;1277;p43"/>
          <p:cNvSpPr txBox="1"/>
          <p:nvPr/>
        </p:nvSpPr>
        <p:spPr>
          <a:xfrm>
            <a:off x="644652" y="2954219"/>
            <a:ext cx="2861100" cy="3456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dirty="0">
                <a:solidFill>
                  <a:schemeClr val="dk1"/>
                </a:solidFill>
                <a:latin typeface="Baloo 2 ExtraBold"/>
                <a:ea typeface="Baloo 2 ExtraBold"/>
                <a:cs typeface="Baloo 2 ExtraBold"/>
                <a:sym typeface="Baloo 2 ExtraBold"/>
              </a:rPr>
              <a:t>Fields</a:t>
            </a:r>
            <a:endParaRPr sz="2000" dirty="0">
              <a:solidFill>
                <a:schemeClr val="dk1"/>
              </a:solidFill>
              <a:latin typeface="Baloo 2 ExtraBold"/>
              <a:ea typeface="Baloo 2 ExtraBold"/>
              <a:cs typeface="Baloo 2 ExtraBold"/>
              <a:sym typeface="Baloo 2 ExtraBold"/>
            </a:endParaRPr>
          </a:p>
        </p:txBody>
      </p:sp>
      <p:sp>
        <p:nvSpPr>
          <p:cNvPr id="1278" name="Google Shape;1278;p43"/>
          <p:cNvSpPr txBox="1"/>
          <p:nvPr/>
        </p:nvSpPr>
        <p:spPr>
          <a:xfrm>
            <a:off x="5496455" y="1520484"/>
            <a:ext cx="2861100" cy="345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000" dirty="0">
                <a:solidFill>
                  <a:schemeClr val="dk1"/>
                </a:solidFill>
                <a:latin typeface="Baloo 2 ExtraBold"/>
                <a:ea typeface="Baloo 2 ExtraBold"/>
                <a:cs typeface="Baloo 2 ExtraBold"/>
                <a:sym typeface="Baloo 2 ExtraBold"/>
              </a:rPr>
              <a:t>Tags</a:t>
            </a:r>
            <a:endParaRPr sz="2000" dirty="0">
              <a:solidFill>
                <a:schemeClr val="dk1"/>
              </a:solidFill>
              <a:latin typeface="Baloo 2 ExtraBold"/>
              <a:ea typeface="Baloo 2 ExtraBold"/>
              <a:cs typeface="Baloo 2 ExtraBold"/>
              <a:sym typeface="Baloo 2 ExtraBold"/>
            </a:endParaRPr>
          </a:p>
        </p:txBody>
      </p:sp>
      <p:sp>
        <p:nvSpPr>
          <p:cNvPr id="1279" name="Google Shape;1279;p43"/>
          <p:cNvSpPr txBox="1"/>
          <p:nvPr/>
        </p:nvSpPr>
        <p:spPr>
          <a:xfrm>
            <a:off x="5488795" y="2954219"/>
            <a:ext cx="2861100" cy="345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000" dirty="0">
                <a:solidFill>
                  <a:schemeClr val="dk1"/>
                </a:solidFill>
                <a:latin typeface="Baloo 2 ExtraBold"/>
                <a:ea typeface="Baloo 2 ExtraBold"/>
                <a:cs typeface="Baloo 2 ExtraBold"/>
                <a:sym typeface="Baloo 2 ExtraBold"/>
              </a:rPr>
              <a:t>Timestamp</a:t>
            </a:r>
            <a:endParaRPr sz="2000" dirty="0">
              <a:solidFill>
                <a:schemeClr val="dk1"/>
              </a:solidFill>
              <a:latin typeface="Baloo 2 ExtraBold"/>
              <a:ea typeface="Baloo 2 ExtraBold"/>
              <a:cs typeface="Baloo 2 ExtraBold"/>
              <a:sym typeface="Baloo 2 ExtraBold"/>
            </a:endParaRPr>
          </a:p>
        </p:txBody>
      </p:sp>
      <p:cxnSp>
        <p:nvCxnSpPr>
          <p:cNvPr id="1280" name="Google Shape;1280;p43"/>
          <p:cNvCxnSpPr>
            <a:stCxn id="1272" idx="0"/>
            <a:endCxn id="1281" idx="3"/>
          </p:cNvCxnSpPr>
          <p:nvPr/>
        </p:nvCxnSpPr>
        <p:spPr>
          <a:xfrm rot="5400000" flipH="1">
            <a:off x="4004231" y="1602612"/>
            <a:ext cx="429600" cy="558000"/>
          </a:xfrm>
          <a:prstGeom prst="bentConnector2">
            <a:avLst/>
          </a:prstGeom>
          <a:noFill/>
          <a:ln w="9525" cap="flat" cmpd="sng">
            <a:solidFill>
              <a:schemeClr val="lt1"/>
            </a:solidFill>
            <a:prstDash val="solid"/>
            <a:round/>
            <a:headEnd type="none" w="med" len="med"/>
            <a:tailEnd type="oval" w="med" len="med"/>
          </a:ln>
        </p:spPr>
      </p:cxnSp>
      <p:cxnSp>
        <p:nvCxnSpPr>
          <p:cNvPr id="1282" name="Google Shape;1282;p43"/>
          <p:cNvCxnSpPr>
            <a:stCxn id="1272" idx="2"/>
            <a:endCxn id="1283" idx="3"/>
          </p:cNvCxnSpPr>
          <p:nvPr/>
        </p:nvCxnSpPr>
        <p:spPr>
          <a:xfrm rot="5400000">
            <a:off x="4034081" y="2651562"/>
            <a:ext cx="369600" cy="558300"/>
          </a:xfrm>
          <a:prstGeom prst="bentConnector2">
            <a:avLst/>
          </a:prstGeom>
          <a:noFill/>
          <a:ln w="9525" cap="flat" cmpd="sng">
            <a:solidFill>
              <a:schemeClr val="lt1"/>
            </a:solidFill>
            <a:prstDash val="solid"/>
            <a:round/>
            <a:headEnd type="none" w="med" len="med"/>
            <a:tailEnd type="oval" w="med" len="med"/>
          </a:ln>
        </p:spPr>
      </p:cxnSp>
      <p:sp>
        <p:nvSpPr>
          <p:cNvPr id="1281" name="Google Shape;1281;p43"/>
          <p:cNvSpPr/>
          <p:nvPr/>
        </p:nvSpPr>
        <p:spPr>
          <a:xfrm>
            <a:off x="3583156" y="1442034"/>
            <a:ext cx="3570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83" name="Google Shape;1283;p43"/>
          <p:cNvSpPr/>
          <p:nvPr/>
        </p:nvSpPr>
        <p:spPr>
          <a:xfrm>
            <a:off x="3583157" y="2890784"/>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
        <p:nvSpPr>
          <p:cNvPr id="1274" name="Google Shape;1274;p43"/>
          <p:cNvSpPr/>
          <p:nvPr/>
        </p:nvSpPr>
        <p:spPr>
          <a:xfrm>
            <a:off x="5055874" y="1442042"/>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76" name="Google Shape;1276;p43"/>
          <p:cNvSpPr/>
          <p:nvPr/>
        </p:nvSpPr>
        <p:spPr>
          <a:xfrm>
            <a:off x="5055874" y="2890792"/>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4</a:t>
            </a:r>
            <a:endParaRPr sz="3000">
              <a:solidFill>
                <a:schemeClr val="lt1"/>
              </a:solidFill>
              <a:latin typeface="Baloo 2 ExtraBold"/>
              <a:ea typeface="Baloo 2 ExtraBold"/>
              <a:cs typeface="Baloo 2 ExtraBold"/>
              <a:sym typeface="Baloo 2 ExtraBold"/>
            </a:endParaRPr>
          </a:p>
        </p:txBody>
      </p:sp>
      <p:sp>
        <p:nvSpPr>
          <p:cNvPr id="1284" name="Google Shape;1284;p43"/>
          <p:cNvSpPr txBox="1"/>
          <p:nvPr/>
        </p:nvSpPr>
        <p:spPr>
          <a:xfrm>
            <a:off x="724437" y="518937"/>
            <a:ext cx="7704000" cy="622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800" dirty="0" err="1">
                <a:effectLst/>
                <a:latin typeface="Baloo 2" pitchFamily="2" charset="0"/>
                <a:ea typeface="Calibri" panose="020F0502020204030204" pitchFamily="34" charset="0"/>
                <a:cs typeface="Baloo 2" pitchFamily="2" charset="0"/>
              </a:rPr>
              <a:t>Dữ</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liệu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trong</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InfluxDB</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được</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lưu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trữ</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theo</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định</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dạng</a:t>
            </a:r>
            <a:r>
              <a:rPr lang="en-US" sz="1800" dirty="0">
                <a:effectLst/>
                <a:latin typeface="Baloo 2" pitchFamily="2" charset="0"/>
                <a:ea typeface="Calibri" panose="020F0502020204030204" pitchFamily="34" charset="0"/>
                <a:cs typeface="Baloo 2" pitchFamily="2" charset="0"/>
              </a:rPr>
              <a:t> Line Protocol</a:t>
            </a:r>
            <a:endParaRPr dirty="0">
              <a:solidFill>
                <a:schemeClr val="dk1"/>
              </a:solidFill>
              <a:latin typeface="Baloo 2" pitchFamily="2" charset="0"/>
              <a:ea typeface="DM Sans"/>
              <a:cs typeface="Baloo 2" pitchFamily="2" charset="0"/>
              <a:sym typeface="DM Sans"/>
            </a:endParaRPr>
          </a:p>
        </p:txBody>
      </p:sp>
      <p:sp>
        <p:nvSpPr>
          <p:cNvPr id="1285" name="Google Shape;1285;p43"/>
          <p:cNvSpPr txBox="1"/>
          <p:nvPr/>
        </p:nvSpPr>
        <p:spPr>
          <a:xfrm>
            <a:off x="643470" y="1738164"/>
            <a:ext cx="2863500" cy="854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 dirty="0">
                <a:solidFill>
                  <a:schemeClr val="dk1"/>
                </a:solidFill>
                <a:latin typeface="Baloo 2" pitchFamily="2" charset="0"/>
                <a:ea typeface="DM Sans"/>
                <a:cs typeface="Baloo 2" pitchFamily="2" charset="0"/>
                <a:sym typeface="DM Sans"/>
              </a:rPr>
              <a:t>Tương tự như tên “table” trong SQL</a:t>
            </a:r>
          </a:p>
          <a:p>
            <a:pPr marL="0" marR="0" lvl="0" indent="0" algn="r" rtl="0">
              <a:lnSpc>
                <a:spcPct val="115000"/>
              </a:lnSpc>
              <a:spcBef>
                <a:spcPts val="0"/>
              </a:spcBef>
              <a:spcAft>
                <a:spcPts val="0"/>
              </a:spcAft>
              <a:buNone/>
            </a:pPr>
            <a:r>
              <a:rPr lang="en" dirty="0">
                <a:solidFill>
                  <a:schemeClr val="dk1"/>
                </a:solidFill>
                <a:latin typeface="Baloo 2" pitchFamily="2" charset="0"/>
                <a:ea typeface="DM Sans"/>
                <a:cs typeface="Baloo 2" pitchFamily="2" charset="0"/>
                <a:sym typeface="DM Sans"/>
              </a:rPr>
              <a:t>Nhóm các dữ liệu cùng loại</a:t>
            </a:r>
            <a:endParaRPr dirty="0">
              <a:solidFill>
                <a:schemeClr val="dk1"/>
              </a:solidFill>
              <a:latin typeface="Baloo 2" pitchFamily="2" charset="0"/>
              <a:ea typeface="DM Sans"/>
              <a:cs typeface="Baloo 2" pitchFamily="2" charset="0"/>
              <a:sym typeface="DM Sans"/>
            </a:endParaRPr>
          </a:p>
        </p:txBody>
      </p:sp>
      <p:sp>
        <p:nvSpPr>
          <p:cNvPr id="1286" name="Google Shape;1286;p43"/>
          <p:cNvSpPr txBox="1"/>
          <p:nvPr/>
        </p:nvSpPr>
        <p:spPr>
          <a:xfrm>
            <a:off x="5496117" y="1738156"/>
            <a:ext cx="3300554" cy="85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dirty="0">
                <a:solidFill>
                  <a:schemeClr val="dk1"/>
                </a:solidFill>
                <a:latin typeface="Baloo 2" pitchFamily="2" charset="0"/>
                <a:ea typeface="DM Sans"/>
                <a:cs typeface="Baloo 2" pitchFamily="2" charset="0"/>
                <a:sym typeface="DM Sans"/>
              </a:rPr>
              <a:t>Là key dùng để mô tả dữ liệu</a:t>
            </a:r>
          </a:p>
          <a:p>
            <a:pPr marL="0" marR="0" lvl="0" indent="0" algn="l" rtl="0">
              <a:lnSpc>
                <a:spcPct val="115000"/>
              </a:lnSpc>
              <a:spcBef>
                <a:spcPts val="0"/>
              </a:spcBef>
              <a:spcAft>
                <a:spcPts val="0"/>
              </a:spcAft>
              <a:buNone/>
            </a:pPr>
            <a:r>
              <a:rPr lang="en" dirty="0">
                <a:solidFill>
                  <a:schemeClr val="dk1"/>
                </a:solidFill>
                <a:latin typeface="Baloo 2" pitchFamily="2" charset="0"/>
                <a:ea typeface="DM Sans"/>
                <a:cs typeface="Baloo 2" pitchFamily="2" charset="0"/>
                <a:sym typeface="DM Sans"/>
              </a:rPr>
              <a:t>Tối ưu để truy vấn theo điều kiện (WHERE, GROUP by, … ) </a:t>
            </a:r>
            <a:endParaRPr dirty="0">
              <a:solidFill>
                <a:schemeClr val="dk1"/>
              </a:solidFill>
              <a:latin typeface="Baloo 2" pitchFamily="2" charset="0"/>
              <a:ea typeface="DM Sans"/>
              <a:cs typeface="Baloo 2" pitchFamily="2" charset="0"/>
              <a:sym typeface="DM Sans"/>
            </a:endParaRPr>
          </a:p>
        </p:txBody>
      </p:sp>
      <p:sp>
        <p:nvSpPr>
          <p:cNvPr id="1287" name="Google Shape;1287;p43"/>
          <p:cNvSpPr txBox="1"/>
          <p:nvPr/>
        </p:nvSpPr>
        <p:spPr>
          <a:xfrm>
            <a:off x="643470" y="3174886"/>
            <a:ext cx="2863500" cy="854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US" dirty="0">
                <a:solidFill>
                  <a:schemeClr val="dk1"/>
                </a:solidFill>
                <a:latin typeface="Baloo 2" pitchFamily="2" charset="0"/>
                <a:ea typeface="DM Sans"/>
                <a:cs typeface="Baloo 2" pitchFamily="2" charset="0"/>
                <a:sym typeface="DM Sans"/>
              </a:rPr>
              <a:t>L</a:t>
            </a:r>
            <a:r>
              <a:rPr lang="en" dirty="0">
                <a:solidFill>
                  <a:schemeClr val="dk1"/>
                </a:solidFill>
                <a:latin typeface="Baloo 2" pitchFamily="2" charset="0"/>
                <a:ea typeface="DM Sans"/>
                <a:cs typeface="Baloo 2" pitchFamily="2" charset="0"/>
                <a:sym typeface="DM Sans"/>
              </a:rPr>
              <a:t>à giá trị dữ liệu !</a:t>
            </a:r>
            <a:endParaRPr dirty="0">
              <a:solidFill>
                <a:schemeClr val="dk1"/>
              </a:solidFill>
              <a:latin typeface="Baloo 2" pitchFamily="2" charset="0"/>
              <a:ea typeface="DM Sans"/>
              <a:cs typeface="Baloo 2" pitchFamily="2" charset="0"/>
              <a:sym typeface="DM Sans"/>
            </a:endParaRPr>
          </a:p>
        </p:txBody>
      </p:sp>
      <p:sp>
        <p:nvSpPr>
          <p:cNvPr id="1288" name="Google Shape;1288;p43"/>
          <p:cNvSpPr txBox="1"/>
          <p:nvPr/>
        </p:nvSpPr>
        <p:spPr>
          <a:xfrm>
            <a:off x="5488795" y="3174886"/>
            <a:ext cx="2863500" cy="85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dirty="0">
                <a:solidFill>
                  <a:schemeClr val="dk1"/>
                </a:solidFill>
                <a:latin typeface="Baloo 2" pitchFamily="2" charset="0"/>
                <a:ea typeface="DM Sans"/>
                <a:cs typeface="Baloo 2" pitchFamily="2" charset="0"/>
                <a:sym typeface="DM Sans"/>
              </a:rPr>
              <a:t>Thời gian gắn với dữ liệu.</a:t>
            </a:r>
          </a:p>
          <a:p>
            <a:pPr marL="0" marR="0" lvl="0" indent="0" algn="l" rtl="0">
              <a:lnSpc>
                <a:spcPct val="115000"/>
              </a:lnSpc>
              <a:spcBef>
                <a:spcPts val="0"/>
              </a:spcBef>
              <a:spcAft>
                <a:spcPts val="0"/>
              </a:spcAft>
              <a:buNone/>
            </a:pPr>
            <a:r>
              <a:rPr lang="en-US" dirty="0">
                <a:solidFill>
                  <a:schemeClr val="dk1"/>
                </a:solidFill>
                <a:latin typeface="Baloo 2" pitchFamily="2" charset="0"/>
                <a:ea typeface="DM Sans"/>
                <a:cs typeface="Baloo 2" pitchFamily="2" charset="0"/>
                <a:sym typeface="DM Sans"/>
              </a:rPr>
              <a:t>M</a:t>
            </a:r>
            <a:r>
              <a:rPr lang="en" dirty="0">
                <a:solidFill>
                  <a:schemeClr val="dk1"/>
                </a:solidFill>
                <a:latin typeface="Baloo 2" pitchFamily="2" charset="0"/>
                <a:ea typeface="DM Sans"/>
                <a:cs typeface="Baloo 2" pitchFamily="2" charset="0"/>
                <a:sym typeface="DM Sans"/>
              </a:rPr>
              <a:t>ặc định là thời gian dữ liệu đc đưa lên csdl</a:t>
            </a:r>
            <a:endParaRPr dirty="0">
              <a:solidFill>
                <a:schemeClr val="dk1"/>
              </a:solidFill>
              <a:latin typeface="Baloo 2" pitchFamily="2" charset="0"/>
              <a:ea typeface="DM Sans"/>
              <a:cs typeface="Baloo 2" pitchFamily="2" charset="0"/>
              <a:sym typeface="DM Sans"/>
            </a:endParaRPr>
          </a:p>
        </p:txBody>
      </p:sp>
      <p:pic>
        <p:nvPicPr>
          <p:cNvPr id="2" name="Picture 1">
            <a:extLst>
              <a:ext uri="{FF2B5EF4-FFF2-40B4-BE49-F238E27FC236}">
                <a16:creationId xmlns:a16="http://schemas.microsoft.com/office/drawing/2014/main" id="{52840A53-A618-6081-86CE-5139040C68C4}"/>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0"/>
            <a:ext cx="1338679" cy="916967"/>
          </a:xfrm>
          <a:prstGeom prst="rect">
            <a:avLst/>
          </a:prstGeom>
        </p:spPr>
      </p:pic>
      <p:pic>
        <p:nvPicPr>
          <p:cNvPr id="3" name="Picture 2">
            <a:extLst>
              <a:ext uri="{FF2B5EF4-FFF2-40B4-BE49-F238E27FC236}">
                <a16:creationId xmlns:a16="http://schemas.microsoft.com/office/drawing/2014/main" id="{23AED0DA-D476-67CB-CA8F-8A111277D7A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7124" y="982318"/>
            <a:ext cx="7280222" cy="236262"/>
          </a:xfrm>
          <a:prstGeom prst="rect">
            <a:avLst/>
          </a:prstGeom>
        </p:spPr>
      </p:pic>
      <p:sp>
        <p:nvSpPr>
          <p:cNvPr id="4" name="Google Shape;1284;p43">
            <a:extLst>
              <a:ext uri="{FF2B5EF4-FFF2-40B4-BE49-F238E27FC236}">
                <a16:creationId xmlns:a16="http://schemas.microsoft.com/office/drawing/2014/main" id="{5AFB1C1A-3249-4FB4-E26E-5D63A793BEDB}"/>
              </a:ext>
            </a:extLst>
          </p:cNvPr>
          <p:cNvSpPr txBox="1"/>
          <p:nvPr/>
        </p:nvSpPr>
        <p:spPr>
          <a:xfrm>
            <a:off x="64472" y="3974883"/>
            <a:ext cx="7503917" cy="622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1600" dirty="0" err="1">
                <a:effectLst/>
                <a:latin typeface="Baloo 2" pitchFamily="2" charset="0"/>
                <a:ea typeface="Calibri" panose="020F0502020204030204" pitchFamily="34" charset="0"/>
                <a:cs typeface="Baloo 2" pitchFamily="2" charset="0"/>
              </a:rPr>
              <a:t>Một</a:t>
            </a:r>
            <a:r>
              <a:rPr lang="en-US" sz="1600" dirty="0">
                <a:effectLst/>
                <a:latin typeface="Baloo 2" pitchFamily="2" charset="0"/>
                <a:ea typeface="Calibri" panose="020F0502020204030204" pitchFamily="34" charset="0"/>
                <a:cs typeface="Baloo 2" pitchFamily="2" charset="0"/>
              </a:rPr>
              <a:t> series </a:t>
            </a:r>
            <a:r>
              <a:rPr lang="en-US" sz="1600" dirty="0" err="1">
                <a:effectLst/>
                <a:latin typeface="Baloo 2" pitchFamily="2" charset="0"/>
                <a:ea typeface="Calibri" panose="020F0502020204030204" pitchFamily="34" charset="0"/>
                <a:cs typeface="Baloo 2" pitchFamily="2" charset="0"/>
              </a:rPr>
              <a:t>là</a:t>
            </a:r>
            <a:r>
              <a:rPr lang="en-US" sz="1600" dirty="0">
                <a:effectLst/>
                <a:latin typeface="Baloo 2" pitchFamily="2" charset="0"/>
                <a:ea typeface="Calibri" panose="020F0502020204030204" pitchFamily="34" charset="0"/>
                <a:cs typeface="Baloo 2" pitchFamily="2" charset="0"/>
              </a:rPr>
              <a:t> </a:t>
            </a:r>
            <a:r>
              <a:rPr lang="en-US" sz="1600" dirty="0" err="1">
                <a:effectLst/>
                <a:latin typeface="Baloo 2" pitchFamily="2" charset="0"/>
                <a:ea typeface="Calibri" panose="020F0502020204030204" pitchFamily="34" charset="0"/>
                <a:cs typeface="Baloo 2" pitchFamily="2" charset="0"/>
              </a:rPr>
              <a:t>sự</a:t>
            </a:r>
            <a:r>
              <a:rPr lang="en-US" sz="1600" dirty="0">
                <a:effectLst/>
                <a:latin typeface="Baloo 2" pitchFamily="2" charset="0"/>
                <a:ea typeface="Calibri" panose="020F0502020204030204" pitchFamily="34" charset="0"/>
                <a:cs typeface="Baloo 2" pitchFamily="2" charset="0"/>
              </a:rPr>
              <a:t> </a:t>
            </a:r>
            <a:r>
              <a:rPr lang="en-US" sz="1600" dirty="0" err="1">
                <a:effectLst/>
                <a:latin typeface="Baloo 2" pitchFamily="2" charset="0"/>
                <a:ea typeface="Calibri" panose="020F0502020204030204" pitchFamily="34" charset="0"/>
                <a:cs typeface="Baloo 2" pitchFamily="2" charset="0"/>
              </a:rPr>
              <a:t>kết</a:t>
            </a:r>
            <a:r>
              <a:rPr lang="en-US" sz="1600" dirty="0">
                <a:effectLst/>
                <a:latin typeface="Baloo 2" pitchFamily="2" charset="0"/>
                <a:ea typeface="Calibri" panose="020F0502020204030204" pitchFamily="34" charset="0"/>
                <a:cs typeface="Baloo 2" pitchFamily="2" charset="0"/>
              </a:rPr>
              <a:t> </a:t>
            </a:r>
            <a:r>
              <a:rPr lang="en-US" sz="1600" dirty="0" err="1">
                <a:effectLst/>
                <a:latin typeface="Baloo 2" pitchFamily="2" charset="0"/>
                <a:ea typeface="Calibri" panose="020F0502020204030204" pitchFamily="34" charset="0"/>
                <a:cs typeface="Baloo 2" pitchFamily="2" charset="0"/>
              </a:rPr>
              <a:t>hợp</a:t>
            </a:r>
            <a:r>
              <a:rPr lang="en-US" sz="1600" dirty="0">
                <a:effectLst/>
                <a:latin typeface="Baloo 2" pitchFamily="2" charset="0"/>
                <a:ea typeface="Calibri" panose="020F0502020204030204" pitchFamily="34" charset="0"/>
                <a:cs typeface="Baloo 2" pitchFamily="2" charset="0"/>
              </a:rPr>
              <a:t> </a:t>
            </a:r>
            <a:r>
              <a:rPr lang="en-US" sz="1600" dirty="0" err="1">
                <a:effectLst/>
                <a:latin typeface="Baloo 2" pitchFamily="2" charset="0"/>
                <a:ea typeface="Calibri" panose="020F0502020204030204" pitchFamily="34" charset="0"/>
                <a:cs typeface="Baloo 2" pitchFamily="2" charset="0"/>
              </a:rPr>
              <a:t>của</a:t>
            </a:r>
            <a:r>
              <a:rPr lang="en-US" sz="1600" dirty="0">
                <a:effectLst/>
                <a:latin typeface="Baloo 2" pitchFamily="2" charset="0"/>
                <a:ea typeface="Calibri" panose="020F0502020204030204" pitchFamily="34" charset="0"/>
                <a:cs typeface="Baloo 2" pitchFamily="2" charset="0"/>
              </a:rPr>
              <a:t>: Measurement (weather), </a:t>
            </a:r>
            <a:r>
              <a:rPr lang="en-US" sz="1600" dirty="0" err="1">
                <a:effectLst/>
                <a:latin typeface="Baloo 2" pitchFamily="2" charset="0"/>
                <a:ea typeface="Calibri" panose="020F0502020204030204" pitchFamily="34" charset="0"/>
                <a:cs typeface="Baloo 2" pitchFamily="2" charset="0"/>
              </a:rPr>
              <a:t>bộ</a:t>
            </a:r>
            <a:r>
              <a:rPr lang="en-US" sz="1600" dirty="0">
                <a:effectLst/>
                <a:latin typeface="Baloo 2" pitchFamily="2" charset="0"/>
                <a:ea typeface="Calibri" panose="020F0502020204030204" pitchFamily="34" charset="0"/>
                <a:cs typeface="Baloo 2" pitchFamily="2" charset="0"/>
              </a:rPr>
              <a:t> Tag set (VD: location=</a:t>
            </a:r>
            <a:r>
              <a:rPr lang="en-US" sz="1600" dirty="0" err="1">
                <a:effectLst/>
                <a:latin typeface="Baloo 2" pitchFamily="2" charset="0"/>
                <a:ea typeface="Calibri" panose="020F0502020204030204" pitchFamily="34" charset="0"/>
                <a:cs typeface="Baloo 2" pitchFamily="2" charset="0"/>
              </a:rPr>
              <a:t>Hanoi,sensor_id</a:t>
            </a:r>
            <a:r>
              <a:rPr lang="en-US" sz="1600" dirty="0">
                <a:effectLst/>
                <a:latin typeface="Baloo 2" pitchFamily="2" charset="0"/>
                <a:ea typeface="Calibri" panose="020F0502020204030204" pitchFamily="34" charset="0"/>
                <a:cs typeface="Baloo 2" pitchFamily="2" charset="0"/>
              </a:rPr>
              <a:t>=123), Field key (VD: 27), </a:t>
            </a:r>
            <a:r>
              <a:rPr lang="en-US" sz="1600" dirty="0" err="1">
                <a:effectLst/>
                <a:latin typeface="Baloo 2" pitchFamily="2" charset="0"/>
                <a:ea typeface="Calibri" panose="020F0502020204030204" pitchFamily="34" charset="0"/>
                <a:cs typeface="Baloo 2" pitchFamily="2" charset="0"/>
              </a:rPr>
              <a:t>TimeStamp</a:t>
            </a:r>
            <a:r>
              <a:rPr lang="en-US" sz="1600" dirty="0">
                <a:effectLst/>
                <a:latin typeface="Baloo 2" pitchFamily="2" charset="0"/>
                <a:ea typeface="Calibri" panose="020F0502020204030204" pitchFamily="34" charset="0"/>
                <a:cs typeface="Baloo 2" pitchFamily="2" charset="0"/>
              </a:rPr>
              <a:t>.</a:t>
            </a:r>
            <a:endParaRPr sz="1200" dirty="0">
              <a:solidFill>
                <a:schemeClr val="dk1"/>
              </a:solidFill>
              <a:latin typeface="Baloo 2" pitchFamily="2" charset="0"/>
              <a:ea typeface="DM Sans"/>
              <a:cs typeface="Baloo 2" pitchFamily="2" charset="0"/>
              <a:sym typeface="DM Sans"/>
            </a:endParaRPr>
          </a:p>
        </p:txBody>
      </p:sp>
      <p:pic>
        <p:nvPicPr>
          <p:cNvPr id="5" name="Picture 4">
            <a:extLst>
              <a:ext uri="{FF2B5EF4-FFF2-40B4-BE49-F238E27FC236}">
                <a16:creationId xmlns:a16="http://schemas.microsoft.com/office/drawing/2014/main" id="{B91F84A5-8C1F-1FA5-F1E6-AF9B842EE71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0437" y="4647737"/>
            <a:ext cx="5791835" cy="4006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30"/>
          <p:cNvSpPr txBox="1">
            <a:spLocks noGrp="1"/>
          </p:cNvSpPr>
          <p:nvPr>
            <p:ph type="title"/>
          </p:nvPr>
        </p:nvSpPr>
        <p:spPr>
          <a:xfrm>
            <a:off x="720000" y="26072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Mục đích chính</a:t>
            </a:r>
            <a:endParaRPr dirty="0"/>
          </a:p>
        </p:txBody>
      </p:sp>
      <p:sp>
        <p:nvSpPr>
          <p:cNvPr id="777" name="Google Shape;777;p30"/>
          <p:cNvSpPr txBox="1">
            <a:spLocks noGrp="1"/>
          </p:cNvSpPr>
          <p:nvPr>
            <p:ph type="subTitle" idx="1"/>
          </p:nvPr>
        </p:nvSpPr>
        <p:spPr>
          <a:xfrm>
            <a:off x="720000" y="1947543"/>
            <a:ext cx="8197172" cy="1375145"/>
          </a:xfrm>
          <a:prstGeom prst="rect">
            <a:avLst/>
          </a:prstGeom>
        </p:spPr>
        <p:txBody>
          <a:bodyPr spcFirstLastPara="1" wrap="square" lIns="91425" tIns="91425" rIns="91425" bIns="91425" anchor="t" anchorCtr="0">
            <a:noAutofit/>
          </a:bodyPr>
          <a:lstStyle/>
          <a:p>
            <a:pPr marL="0" lvl="0" indent="0" algn="just">
              <a:lnSpc>
                <a:spcPct val="150000"/>
              </a:lnSpc>
              <a:spcAft>
                <a:spcPts val="800"/>
              </a:spcAft>
            </a:pPr>
            <a:r>
              <a:rPr lang="en-US" sz="1800" kern="100" dirty="0" err="1">
                <a:effectLst/>
                <a:latin typeface="Baloo 2" pitchFamily="2" charset="0"/>
                <a:ea typeface="Calibri" panose="020F0502020204030204" pitchFamily="34" charset="0"/>
                <a:cs typeface="Baloo 2" pitchFamily="2" charset="0"/>
              </a:rPr>
              <a:t>Hỗ</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trợ</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phân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tích</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và</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truy</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vấn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nhanh</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Tối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ưu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hóa</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cho</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các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truy</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vấn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liên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quan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đến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thời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gian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như</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tính</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toán</a:t>
            </a:r>
            <a:r>
              <a:rPr lang="en-US" sz="1800" kern="100" dirty="0">
                <a:effectLst/>
                <a:latin typeface="Baloo 2" pitchFamily="2" charset="0"/>
                <a:ea typeface="Calibri" panose="020F0502020204030204" pitchFamily="34" charset="0"/>
                <a:cs typeface="Baloo 2" pitchFamily="2" charset="0"/>
              </a:rPr>
              <a:t> xu </a:t>
            </a:r>
            <a:r>
              <a:rPr lang="en-US" sz="1800" kern="100" dirty="0" err="1">
                <a:effectLst/>
                <a:latin typeface="Baloo 2" pitchFamily="2" charset="0"/>
                <a:ea typeface="Calibri" panose="020F0502020204030204" pitchFamily="34" charset="0"/>
                <a:cs typeface="Baloo 2" pitchFamily="2" charset="0"/>
              </a:rPr>
              <a:t>hướng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vẽ</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biểu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đồ</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phân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tích</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hoặc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tổng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hợp</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dữ</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liệu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theo</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khoảng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thời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gian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cụ</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thể</a:t>
            </a:r>
            <a:r>
              <a:rPr lang="en-US" sz="1800" kern="100" dirty="0">
                <a:effectLst/>
                <a:latin typeface="Baloo 2" pitchFamily="2" charset="0"/>
                <a:ea typeface="Calibri" panose="020F0502020204030204" pitchFamily="34" charset="0"/>
                <a:cs typeface="Baloo 2" pitchFamily="2" charset="0"/>
              </a:rPr>
              <a:t>.</a:t>
            </a:r>
          </a:p>
        </p:txBody>
      </p:sp>
      <p:sp>
        <p:nvSpPr>
          <p:cNvPr id="778" name="Google Shape;778;p30"/>
          <p:cNvSpPr txBox="1">
            <a:spLocks noGrp="1"/>
          </p:cNvSpPr>
          <p:nvPr>
            <p:ph type="subTitle" idx="2"/>
          </p:nvPr>
        </p:nvSpPr>
        <p:spPr>
          <a:xfrm>
            <a:off x="720000" y="830647"/>
            <a:ext cx="8197172" cy="1162010"/>
          </a:xfrm>
          <a:prstGeom prst="rect">
            <a:avLst/>
          </a:prstGeom>
        </p:spPr>
        <p:txBody>
          <a:bodyPr spcFirstLastPara="1" wrap="square" lIns="91425" tIns="91425" rIns="91425" bIns="91425" anchor="t" anchorCtr="0">
            <a:noAutofit/>
          </a:bodyPr>
          <a:lstStyle/>
          <a:p>
            <a:pPr marL="0" indent="0" algn="just"/>
            <a:r>
              <a:rPr lang="en-US" sz="1800" kern="100" dirty="0">
                <a:effectLst/>
                <a:latin typeface="Baloo 2" pitchFamily="2" charset="0"/>
                <a:ea typeface="Calibri" panose="020F0502020204030204" pitchFamily="34" charset="0"/>
                <a:cs typeface="Baloo 2" pitchFamily="2" charset="0"/>
              </a:rPr>
              <a:t>Thu </a:t>
            </a:r>
            <a:r>
              <a:rPr lang="en-US" sz="1800" kern="100" dirty="0" err="1">
                <a:effectLst/>
                <a:latin typeface="Baloo 2" pitchFamily="2" charset="0"/>
                <a:ea typeface="Calibri" panose="020F0502020204030204" pitchFamily="34" charset="0"/>
                <a:cs typeface="Baloo 2" pitchFamily="2" charset="0"/>
              </a:rPr>
              <a:t>thập</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và</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lưu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trữ</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dữ</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liệu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theo</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thời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gian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thực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Dữ</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liệu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từ</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cảm</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biến</a:t>
            </a:r>
            <a:r>
              <a:rPr lang="en-US" sz="1800" kern="100" dirty="0">
                <a:effectLst/>
                <a:latin typeface="Baloo 2" pitchFamily="2" charset="0"/>
                <a:ea typeface="Calibri" panose="020F0502020204030204" pitchFamily="34" charset="0"/>
                <a:cs typeface="Baloo 2" pitchFamily="2" charset="0"/>
              </a:rPr>
              <a:t> IoT, </a:t>
            </a:r>
            <a:r>
              <a:rPr lang="en-US" sz="1800" kern="100" dirty="0" err="1">
                <a:effectLst/>
                <a:latin typeface="Baloo 2" pitchFamily="2" charset="0"/>
                <a:ea typeface="Calibri" panose="020F0502020204030204" pitchFamily="34" charset="0"/>
                <a:cs typeface="Baloo 2" pitchFamily="2" charset="0"/>
              </a:rPr>
              <a:t>hệ</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thống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giám</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sát</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ứng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dụng</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tài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chính</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ví</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dụ</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giá</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cổ</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phiếu</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hoặc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số</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liệu</a:t>
            </a:r>
            <a:r>
              <a:rPr lang="en-US" sz="1800" kern="100" dirty="0">
                <a:effectLst/>
                <a:latin typeface="Baloo 2" pitchFamily="2" charset="0"/>
                <a:ea typeface="Calibri" panose="020F0502020204030204" pitchFamily="34" charset="0"/>
                <a:cs typeface="Baloo 2" pitchFamily="2" charset="0"/>
              </a:rPr>
              <a:t> server (CPU, </a:t>
            </a:r>
            <a:r>
              <a:rPr lang="en-US" sz="1800" kern="100" dirty="0" err="1">
                <a:effectLst/>
                <a:latin typeface="Baloo 2" pitchFamily="2" charset="0"/>
                <a:ea typeface="Calibri" panose="020F0502020204030204" pitchFamily="34" charset="0"/>
                <a:cs typeface="Baloo 2" pitchFamily="2" charset="0"/>
              </a:rPr>
              <a:t>bộ</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nhớ</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được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ghi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liên</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tục</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với</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độ</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trễ</a:t>
            </a:r>
            <a:r>
              <a:rPr lang="en-US" sz="1800" kern="100" dirty="0">
                <a:effectLst/>
                <a:latin typeface="Baloo 2" pitchFamily="2" charset="0"/>
                <a:ea typeface="Calibri" panose="020F0502020204030204" pitchFamily="34" charset="0"/>
                <a:cs typeface="Baloo 2" pitchFamily="2" charset="0"/>
              </a:rPr>
              <a:t> </a:t>
            </a:r>
            <a:r>
              <a:rPr lang="en-US" sz="1800" kern="100" dirty="0" err="1">
                <a:effectLst/>
                <a:latin typeface="Baloo 2" pitchFamily="2" charset="0"/>
                <a:ea typeface="Calibri" panose="020F0502020204030204" pitchFamily="34" charset="0"/>
                <a:cs typeface="Baloo 2" pitchFamily="2" charset="0"/>
              </a:rPr>
              <a:t>thấp</a:t>
            </a:r>
            <a:r>
              <a:rPr lang="en-US" sz="1800" kern="100" dirty="0">
                <a:effectLst/>
                <a:latin typeface="Baloo 2" pitchFamily="2" charset="0"/>
                <a:ea typeface="Calibri" panose="020F0502020204030204" pitchFamily="34" charset="0"/>
                <a:cs typeface="Baloo 2" pitchFamily="2" charset="0"/>
              </a:rPr>
              <a:t>.</a:t>
            </a:r>
          </a:p>
          <a:p>
            <a:pPr marL="0" lvl="0" indent="0" algn="just" rtl="0">
              <a:spcBef>
                <a:spcPts val="0"/>
              </a:spcBef>
              <a:spcAft>
                <a:spcPts val="0"/>
              </a:spcAft>
              <a:buNone/>
            </a:pPr>
            <a:endParaRPr dirty="0">
              <a:latin typeface="Baloo 2" pitchFamily="2" charset="0"/>
              <a:cs typeface="Baloo 2" pitchFamily="2" charset="0"/>
            </a:endParaRPr>
          </a:p>
        </p:txBody>
      </p:sp>
      <p:sp>
        <p:nvSpPr>
          <p:cNvPr id="2" name="Google Shape;777;p30">
            <a:extLst>
              <a:ext uri="{FF2B5EF4-FFF2-40B4-BE49-F238E27FC236}">
                <a16:creationId xmlns:a16="http://schemas.microsoft.com/office/drawing/2014/main" id="{C41D8C85-84DE-0B8A-0846-6E7E970BA3C7}"/>
              </a:ext>
            </a:extLst>
          </p:cNvPr>
          <p:cNvSpPr txBox="1">
            <a:spLocks/>
          </p:cNvSpPr>
          <p:nvPr/>
        </p:nvSpPr>
        <p:spPr>
          <a:xfrm>
            <a:off x="720000" y="3382251"/>
            <a:ext cx="7070121" cy="272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r>
              <a:rPr lang="en-US" sz="1800" dirty="0" err="1">
                <a:effectLst/>
                <a:latin typeface="Baloo 2" pitchFamily="2" charset="0"/>
                <a:ea typeface="Calibri" panose="020F0502020204030204" pitchFamily="34" charset="0"/>
                <a:cs typeface="Baloo 2" pitchFamily="2" charset="0"/>
              </a:rPr>
              <a:t>Tối</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ưu</a:t>
            </a:r>
            <a:r>
              <a:rPr lang="en-US" sz="1800" dirty="0">
                <a:effectLst/>
                <a:latin typeface="Baloo 2" pitchFamily="2" charset="0"/>
                <a:ea typeface="Calibri" panose="020F0502020204030204" pitchFamily="34" charset="0"/>
                <a:cs typeface="Baloo 2" pitchFamily="2" charset="0"/>
              </a:rPr>
              <a:t> chi </a:t>
            </a:r>
            <a:r>
              <a:rPr lang="en-US" sz="1800" dirty="0" err="1">
                <a:effectLst/>
                <a:latin typeface="Baloo 2" pitchFamily="2" charset="0"/>
                <a:ea typeface="Calibri" panose="020F0502020204030204" pitchFamily="34" charset="0"/>
                <a:cs typeface="Baloo 2" pitchFamily="2" charset="0"/>
              </a:rPr>
              <a:t>phí</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lưu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trữ</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Sử</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dụng</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cơ</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chế</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nén</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dữ</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liệu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mạnh</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mẽ</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VD:</a:t>
            </a:r>
            <a:r>
              <a:rPr lang="en-US" sz="1800" dirty="0" err="1">
                <a:latin typeface="Baloo 2" pitchFamily="2" charset="0"/>
                <a:ea typeface="Calibri" panose="020F0502020204030204" pitchFamily="34" charset="0"/>
                <a:cs typeface="Baloo 2" pitchFamily="2" charset="0"/>
              </a:rPr>
              <a:t>Time-Structured</a:t>
            </a:r>
            <a:r>
              <a:rPr lang="en-US" sz="1800" dirty="0">
                <a:latin typeface="Baloo 2" pitchFamily="2" charset="0"/>
                <a:ea typeface="Calibri" panose="020F0502020204030204" pitchFamily="34" charset="0"/>
                <a:cs typeface="Baloo 2" pitchFamily="2" charset="0"/>
              </a:rPr>
              <a:t> Merge Tree</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và</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với</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những</a:t>
            </a:r>
            <a:r>
              <a:rPr lang="en-US" sz="1800" dirty="0">
                <a:effectLst/>
                <a:latin typeface="Baloo 2" pitchFamily="2" charset="0"/>
                <a:ea typeface="Calibri" panose="020F0502020204030204" pitchFamily="34" charset="0"/>
                <a:cs typeface="Baloo 2" pitchFamily="2" charset="0"/>
              </a:rPr>
              <a:t> version 2.7.x </a:t>
            </a:r>
            <a:r>
              <a:rPr lang="en-US" sz="1800" dirty="0" err="1">
                <a:effectLst/>
                <a:latin typeface="Baloo 2" pitchFamily="2" charset="0"/>
                <a:ea typeface="Calibri" panose="020F0502020204030204" pitchFamily="34" charset="0"/>
                <a:cs typeface="Baloo 2" pitchFamily="2" charset="0"/>
              </a:rPr>
              <a:t>cho</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đến</a:t>
            </a:r>
            <a:r>
              <a:rPr lang="en-US" sz="1800" dirty="0">
                <a:effectLst/>
                <a:latin typeface="Baloo 2" pitchFamily="2" charset="0"/>
                <a:ea typeface="Calibri" panose="020F0502020204030204" pitchFamily="34" charset="0"/>
                <a:cs typeface="Baloo 2" pitchFamily="2" charset="0"/>
              </a:rPr>
              <a:t> v3.x beta </a:t>
            </a:r>
            <a:r>
              <a:rPr lang="en-US" sz="1800" dirty="0" err="1">
                <a:effectLst/>
                <a:latin typeface="Baloo 2" pitchFamily="2" charset="0"/>
                <a:ea typeface="Calibri" panose="020F0502020204030204" pitchFamily="34" charset="0"/>
                <a:cs typeface="Baloo 2" pitchFamily="2" charset="0"/>
              </a:rPr>
              <a:t>InfluxDB</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tích</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hợp</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các</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công</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cụ</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lưu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trữ</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đám</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mây</a:t>
            </a:r>
            <a:r>
              <a:rPr lang="en-US" sz="1800" dirty="0">
                <a:effectLst/>
                <a:latin typeface="Baloo 2" pitchFamily="2" charset="0"/>
                <a:ea typeface="Calibri" panose="020F0502020204030204" pitchFamily="34" charset="0"/>
                <a:cs typeface="Baloo 2" pitchFamily="2" charset="0"/>
              </a:rPr>
              <a:t> (S3, Google Cloud) </a:t>
            </a:r>
            <a:r>
              <a:rPr lang="en-US" sz="1800" dirty="0" err="1">
                <a:effectLst/>
                <a:latin typeface="Baloo 2" pitchFamily="2" charset="0"/>
                <a:ea typeface="Calibri" panose="020F0502020204030204" pitchFamily="34" charset="0"/>
                <a:cs typeface="Baloo 2" pitchFamily="2" charset="0"/>
              </a:rPr>
              <a:t>để</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giảm</a:t>
            </a:r>
            <a:r>
              <a:rPr lang="en-US" sz="1800" dirty="0">
                <a:effectLst/>
                <a:latin typeface="Baloo 2" pitchFamily="2" charset="0"/>
                <a:ea typeface="Calibri" panose="020F0502020204030204" pitchFamily="34" charset="0"/>
                <a:cs typeface="Baloo 2" pitchFamily="2" charset="0"/>
              </a:rPr>
              <a:t> dung </a:t>
            </a:r>
            <a:r>
              <a:rPr lang="en-US" sz="1800" dirty="0" err="1">
                <a:effectLst/>
                <a:latin typeface="Baloo 2" pitchFamily="2" charset="0"/>
                <a:ea typeface="Calibri" panose="020F0502020204030204" pitchFamily="34" charset="0"/>
                <a:cs typeface="Baloo 2" pitchFamily="2" charset="0"/>
              </a:rPr>
              <a:t>lượng</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lưu</a:t>
            </a:r>
            <a:r>
              <a:rPr lang="en-US" sz="1800" dirty="0">
                <a:effectLst/>
                <a:latin typeface="Baloo 2" pitchFamily="2" charset="0"/>
                <a:ea typeface="Calibri" panose="020F0502020204030204" pitchFamily="34" charset="0"/>
                <a:cs typeface="Baloo 2" pitchFamily="2" charset="0"/>
              </a:rPr>
              <a:t> </a:t>
            </a:r>
            <a:r>
              <a:rPr lang="en-US" sz="1800" dirty="0" err="1">
                <a:effectLst/>
                <a:latin typeface="Baloo 2" pitchFamily="2" charset="0"/>
                <a:ea typeface="Calibri" panose="020F0502020204030204" pitchFamily="34" charset="0"/>
                <a:cs typeface="Baloo 2" pitchFamily="2" charset="0"/>
              </a:rPr>
              <a:t>trữ</a:t>
            </a:r>
            <a:r>
              <a:rPr lang="en-US" sz="1800" dirty="0">
                <a:effectLst/>
                <a:latin typeface="Baloo 2" pitchFamily="2" charset="0"/>
                <a:ea typeface="Calibri" panose="020F0502020204030204" pitchFamily="34" charset="0"/>
                <a:cs typeface="Baloo 2" pitchFamily="2" charset="0"/>
              </a:rPr>
              <a:t>.</a:t>
            </a:r>
            <a:endParaRPr lang="en-US" dirty="0">
              <a:latin typeface="Baloo 2" pitchFamily="2" charset="0"/>
              <a:cs typeface="Baloo 2" pitchFamily="2" charset="0"/>
            </a:endParaRPr>
          </a:p>
        </p:txBody>
      </p:sp>
      <p:pic>
        <p:nvPicPr>
          <p:cNvPr id="3" name="Picture 2">
            <a:extLst>
              <a:ext uri="{FF2B5EF4-FFF2-40B4-BE49-F238E27FC236}">
                <a16:creationId xmlns:a16="http://schemas.microsoft.com/office/drawing/2014/main" id="{F5639B2D-6661-FCDA-82FD-30D30947A661}"/>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0"/>
            <a:ext cx="1338679" cy="91696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32"/>
          <p:cNvSpPr txBox="1">
            <a:spLocks noGrp="1"/>
          </p:cNvSpPr>
          <p:nvPr>
            <p:ph type="title"/>
          </p:nvPr>
        </p:nvSpPr>
        <p:spPr>
          <a:xfrm>
            <a:off x="67870" y="32650"/>
            <a:ext cx="5992688" cy="10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Chức năng của InfluxDB</a:t>
            </a:r>
            <a:endParaRPr dirty="0"/>
          </a:p>
        </p:txBody>
      </p:sp>
      <p:sp>
        <p:nvSpPr>
          <p:cNvPr id="6" name="Google Shape;778;p30">
            <a:extLst>
              <a:ext uri="{FF2B5EF4-FFF2-40B4-BE49-F238E27FC236}">
                <a16:creationId xmlns:a16="http://schemas.microsoft.com/office/drawing/2014/main" id="{BE9CEC84-AF79-DFF1-E717-DC03AD7AD566}"/>
              </a:ext>
            </a:extLst>
          </p:cNvPr>
          <p:cNvSpPr txBox="1">
            <a:spLocks/>
          </p:cNvSpPr>
          <p:nvPr/>
        </p:nvSpPr>
        <p:spPr>
          <a:xfrm>
            <a:off x="223814" y="745586"/>
            <a:ext cx="8197172" cy="778414"/>
          </a:xfrm>
          <a:prstGeom prst="rect">
            <a:avLst/>
          </a:prstGeom>
          <a:noFill/>
          <a:ln>
            <a:noFill/>
          </a:ln>
        </p:spPr>
        <p:txBody>
          <a:bodyPr spcFirstLastPara="1" wrap="square" lIns="91425" tIns="91425" rIns="91425" bIns="91425" anchor="t" anchorCtr="0">
            <a:noAutofit/>
          </a:bodyPr>
          <a:lstStyle/>
          <a:p>
            <a:pPr algn="just">
              <a:buClrTx/>
              <a:buFontTx/>
            </a:pPr>
            <a:r>
              <a:rPr lang="en-US" sz="1800" kern="100" dirty="0" err="1">
                <a:solidFill>
                  <a:sysClr val="windowText" lastClr="000000"/>
                </a:solidFill>
                <a:latin typeface="Baloo 2" pitchFamily="2" charset="0"/>
                <a:ea typeface="Calibri" panose="020F0502020204030204" pitchFamily="34" charset="0"/>
                <a:cs typeface="Baloo 2" pitchFamily="2" charset="0"/>
              </a:rPr>
              <a:t>Cấu</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trúc</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lại</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dữ</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liệu</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theo</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cấu</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trúc</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chuyên</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biệt</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cho</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dữ</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liệu</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chuỗi</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thời</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gian</a:t>
            </a:r>
            <a:r>
              <a:rPr lang="en-US" sz="1800" kern="100" dirty="0">
                <a:solidFill>
                  <a:sysClr val="windowText" lastClr="000000"/>
                </a:solidFill>
                <a:latin typeface="Baloo 2" pitchFamily="2" charset="0"/>
                <a:ea typeface="Calibri" panose="020F0502020204030204" pitchFamily="34" charset="0"/>
                <a:cs typeface="Baloo 2" pitchFamily="2" charset="0"/>
              </a:rPr>
              <a:t>: Measurement – Tags – Fields - Timestamp</a:t>
            </a:r>
            <a:endParaRPr lang="vi-VN" sz="1800" dirty="0">
              <a:solidFill>
                <a:sysClr val="windowText" lastClr="000000"/>
              </a:solidFill>
              <a:latin typeface="Baloo 2" pitchFamily="2" charset="0"/>
              <a:cs typeface="Baloo 2" pitchFamily="2" charset="0"/>
            </a:endParaRPr>
          </a:p>
        </p:txBody>
      </p:sp>
      <p:sp>
        <p:nvSpPr>
          <p:cNvPr id="7" name="Google Shape;778;p30">
            <a:extLst>
              <a:ext uri="{FF2B5EF4-FFF2-40B4-BE49-F238E27FC236}">
                <a16:creationId xmlns:a16="http://schemas.microsoft.com/office/drawing/2014/main" id="{522F0D4C-78AD-B1DE-BBCE-49358910DA4D}"/>
              </a:ext>
            </a:extLst>
          </p:cNvPr>
          <p:cNvSpPr txBox="1">
            <a:spLocks/>
          </p:cNvSpPr>
          <p:nvPr/>
        </p:nvSpPr>
        <p:spPr>
          <a:xfrm>
            <a:off x="223814" y="1469155"/>
            <a:ext cx="8197172" cy="778414"/>
          </a:xfrm>
          <a:prstGeom prst="rect">
            <a:avLst/>
          </a:prstGeom>
          <a:noFill/>
          <a:ln>
            <a:noFill/>
          </a:ln>
        </p:spPr>
        <p:txBody>
          <a:bodyPr spcFirstLastPara="1" wrap="square" lIns="91425" tIns="91425" rIns="91425" bIns="91425" anchor="t" anchorCtr="0">
            <a:noAutofit/>
          </a:bodyPr>
          <a:lstStyle/>
          <a:p>
            <a:pPr algn="just">
              <a:buClrTx/>
              <a:buFontTx/>
            </a:pPr>
            <a:r>
              <a:rPr lang="en-US" sz="1800" dirty="0" err="1">
                <a:solidFill>
                  <a:sysClr val="windowText" lastClr="000000"/>
                </a:solidFill>
                <a:latin typeface="Baloo 2" pitchFamily="2" charset="0"/>
                <a:cs typeface="Baloo 2" pitchFamily="2" charset="0"/>
              </a:rPr>
              <a:t>Quản</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lý</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thời</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gian</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lưu</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trữ</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dữ</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liệu</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Xác</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định</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thời</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gian</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xoá</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dữ</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liệu</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và</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tần</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suất</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ghi</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dữ</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liệu</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tổng</a:t>
            </a:r>
            <a:r>
              <a:rPr lang="en-US" sz="1800" dirty="0">
                <a:solidFill>
                  <a:sysClr val="windowText" lastClr="000000"/>
                </a:solidFill>
                <a:latin typeface="Baloo 2" pitchFamily="2" charset="0"/>
                <a:cs typeface="Baloo 2" pitchFamily="2" charset="0"/>
              </a:rPr>
              <a:t> </a:t>
            </a:r>
            <a:r>
              <a:rPr lang="en-US" sz="1800" dirty="0" err="1">
                <a:solidFill>
                  <a:sysClr val="windowText" lastClr="000000"/>
                </a:solidFill>
                <a:latin typeface="Baloo 2" pitchFamily="2" charset="0"/>
                <a:cs typeface="Baloo 2" pitchFamily="2" charset="0"/>
              </a:rPr>
              <a:t>hợp</a:t>
            </a:r>
            <a:r>
              <a:rPr lang="en-US" sz="1800" dirty="0">
                <a:solidFill>
                  <a:sysClr val="windowText" lastClr="000000"/>
                </a:solidFill>
                <a:latin typeface="Baloo 2" pitchFamily="2" charset="0"/>
                <a:cs typeface="Baloo 2" pitchFamily="2" charset="0"/>
              </a:rPr>
              <a:t> </a:t>
            </a:r>
            <a:endParaRPr lang="vi-VN" sz="1800" dirty="0">
              <a:solidFill>
                <a:sysClr val="windowText" lastClr="000000"/>
              </a:solidFill>
              <a:latin typeface="Baloo 2" pitchFamily="2" charset="0"/>
              <a:cs typeface="Baloo 2" pitchFamily="2" charset="0"/>
            </a:endParaRPr>
          </a:p>
        </p:txBody>
      </p:sp>
      <p:sp>
        <p:nvSpPr>
          <p:cNvPr id="8" name="Google Shape;778;p30">
            <a:extLst>
              <a:ext uri="{FF2B5EF4-FFF2-40B4-BE49-F238E27FC236}">
                <a16:creationId xmlns:a16="http://schemas.microsoft.com/office/drawing/2014/main" id="{C112D3F1-2C3A-A67A-280A-FB4018C08CAD}"/>
              </a:ext>
            </a:extLst>
          </p:cNvPr>
          <p:cNvSpPr txBox="1">
            <a:spLocks/>
          </p:cNvSpPr>
          <p:nvPr/>
        </p:nvSpPr>
        <p:spPr>
          <a:xfrm>
            <a:off x="223814" y="2281167"/>
            <a:ext cx="8197172" cy="778414"/>
          </a:xfrm>
          <a:prstGeom prst="rect">
            <a:avLst/>
          </a:prstGeom>
          <a:noFill/>
          <a:ln>
            <a:noFill/>
          </a:ln>
        </p:spPr>
        <p:txBody>
          <a:bodyPr spcFirstLastPara="1" wrap="square" lIns="91425" tIns="91425" rIns="91425" bIns="91425" anchor="t" anchorCtr="0">
            <a:noAutofit/>
          </a:bodyPr>
          <a:lstStyle/>
          <a:p>
            <a:pPr algn="just">
              <a:buClrTx/>
              <a:buFontTx/>
            </a:pPr>
            <a:r>
              <a:rPr lang="en-US" sz="1800" kern="100" dirty="0" err="1">
                <a:solidFill>
                  <a:sysClr val="windowText" lastClr="000000"/>
                </a:solidFill>
                <a:latin typeface="Baloo 2" pitchFamily="2" charset="0"/>
                <a:ea typeface="Calibri" panose="020F0502020204030204" pitchFamily="34" charset="0"/>
                <a:cs typeface="Baloo 2" pitchFamily="2" charset="0"/>
              </a:rPr>
              <a:t>Tích</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hợp</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hệ</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sinh</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thái</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gôm</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nhiều</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công</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cụ</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hỗ</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trợ</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để</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xử</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lý</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truy</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vấn</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dữ</a:t>
            </a:r>
            <a:r>
              <a:rPr lang="en-US" sz="1800" kern="100" dirty="0">
                <a:solidFill>
                  <a:sysClr val="windowText" lastClr="000000"/>
                </a:solidFill>
                <a:latin typeface="Baloo 2" pitchFamily="2" charset="0"/>
                <a:ea typeface="Calibri" panose="020F0502020204030204" pitchFamily="34" charset="0"/>
                <a:cs typeface="Baloo 2" pitchFamily="2" charset="0"/>
              </a:rPr>
              <a:t> </a:t>
            </a:r>
            <a:r>
              <a:rPr lang="en-US" sz="1800" kern="100" dirty="0" err="1">
                <a:solidFill>
                  <a:sysClr val="windowText" lastClr="000000"/>
                </a:solidFill>
                <a:latin typeface="Baloo 2" pitchFamily="2" charset="0"/>
                <a:ea typeface="Calibri" panose="020F0502020204030204" pitchFamily="34" charset="0"/>
                <a:cs typeface="Baloo 2" pitchFamily="2" charset="0"/>
              </a:rPr>
              <a:t>liệu</a:t>
            </a:r>
            <a:r>
              <a:rPr lang="en-US" sz="1800" kern="100" dirty="0">
                <a:solidFill>
                  <a:sysClr val="windowText" lastClr="000000"/>
                </a:solidFill>
                <a:latin typeface="Baloo 2" pitchFamily="2" charset="0"/>
                <a:ea typeface="Calibri" panose="020F0502020204030204" pitchFamily="34" charset="0"/>
                <a:cs typeface="Baloo 2" pitchFamily="2" charset="0"/>
              </a:rPr>
              <a:t>.</a:t>
            </a:r>
            <a:endParaRPr lang="vi-VN" sz="1800" dirty="0">
              <a:solidFill>
                <a:sysClr val="windowText" lastClr="000000"/>
              </a:solidFill>
              <a:latin typeface="Baloo 2" pitchFamily="2" charset="0"/>
              <a:cs typeface="Baloo 2" pitchFamily="2" charset="0"/>
            </a:endParaRPr>
          </a:p>
        </p:txBody>
      </p:sp>
      <p:pic>
        <p:nvPicPr>
          <p:cNvPr id="9" name="Picture 8" descr="A screenshot of a computer&#10;&#10;AI-generated content may be incorrect.">
            <a:extLst>
              <a:ext uri="{FF2B5EF4-FFF2-40B4-BE49-F238E27FC236}">
                <a16:creationId xmlns:a16="http://schemas.microsoft.com/office/drawing/2014/main" id="{9FD7C15A-A12E-DE28-FF5F-C89CA755A02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0" y="2740352"/>
            <a:ext cx="4285239" cy="2169164"/>
          </a:xfrm>
          <a:prstGeom prst="rect">
            <a:avLst/>
          </a:prstGeom>
        </p:spPr>
      </p:pic>
      <p:pic>
        <p:nvPicPr>
          <p:cNvPr id="11" name="Picture 10">
            <a:extLst>
              <a:ext uri="{FF2B5EF4-FFF2-40B4-BE49-F238E27FC236}">
                <a16:creationId xmlns:a16="http://schemas.microsoft.com/office/drawing/2014/main" id="{9EC25545-56E0-210D-8194-4A238994831A}"/>
              </a:ext>
            </a:extLst>
          </p:cNvPr>
          <p:cNvPicPr>
            <a:picLocks noChangeAspect="1"/>
          </p:cNvPicPr>
          <p:nvPr/>
        </p:nvPicPr>
        <p:blipFill>
          <a:blip r:embed="rId4"/>
          <a:stretch>
            <a:fillRect/>
          </a:stretch>
        </p:blipFill>
        <p:spPr>
          <a:xfrm>
            <a:off x="517451" y="2740352"/>
            <a:ext cx="3799928" cy="2169164"/>
          </a:xfrm>
          <a:prstGeom prst="rect">
            <a:avLst/>
          </a:prstGeom>
        </p:spPr>
      </p:pic>
      <p:pic>
        <p:nvPicPr>
          <p:cNvPr id="12" name="Picture 11">
            <a:extLst>
              <a:ext uri="{FF2B5EF4-FFF2-40B4-BE49-F238E27FC236}">
                <a16:creationId xmlns:a16="http://schemas.microsoft.com/office/drawing/2014/main" id="{F796AB6C-B4B7-AE4E-6FED-0EB63C5EB750}"/>
              </a:ext>
            </a:extLst>
          </p:cNvPr>
          <p:cNvPicPr>
            <a:picLocks noChangeAspect="1"/>
          </p:cNvPicPr>
          <p:nvPr/>
        </p:nvPicPr>
        <p:blipFill>
          <a:blip r:embed="rId5" cstate="print">
            <a:extLst>
              <a:ext uri="{BEBA8EAE-BF5A-486C-A8C5-ECC9F3942E4B}">
                <a14:imgProps xmlns:a14="http://schemas.microsoft.com/office/drawing/2010/main">
                  <a14:imgLayer r:embed="rId6">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0"/>
            <a:ext cx="1338679" cy="91696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35"/>
          <p:cNvSpPr txBox="1">
            <a:spLocks noGrp="1"/>
          </p:cNvSpPr>
          <p:nvPr>
            <p:ph type="title"/>
          </p:nvPr>
        </p:nvSpPr>
        <p:spPr>
          <a:xfrm>
            <a:off x="713225" y="1655325"/>
            <a:ext cx="4919700" cy="192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Cài đặt </a:t>
            </a:r>
            <a:br>
              <a:rPr lang="en" dirty="0"/>
            </a:br>
            <a:r>
              <a:rPr lang="en" dirty="0"/>
              <a:t>và Triển khai</a:t>
            </a:r>
            <a:endParaRPr dirty="0"/>
          </a:p>
        </p:txBody>
      </p:sp>
      <p:grpSp>
        <p:nvGrpSpPr>
          <p:cNvPr id="920" name="Google Shape;920;p35"/>
          <p:cNvGrpSpPr/>
          <p:nvPr/>
        </p:nvGrpSpPr>
        <p:grpSpPr>
          <a:xfrm>
            <a:off x="4817053" y="290718"/>
            <a:ext cx="3897567" cy="4009205"/>
            <a:chOff x="4817053" y="290718"/>
            <a:chExt cx="3897567" cy="4009205"/>
          </a:xfrm>
        </p:grpSpPr>
        <p:sp>
          <p:nvSpPr>
            <p:cNvPr id="921" name="Google Shape;921;p35"/>
            <p:cNvSpPr/>
            <p:nvPr/>
          </p:nvSpPr>
          <p:spPr>
            <a:xfrm>
              <a:off x="4817053" y="116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2" name="Google Shape;922;p35"/>
            <p:cNvGrpSpPr/>
            <p:nvPr/>
          </p:nvGrpSpPr>
          <p:grpSpPr>
            <a:xfrm>
              <a:off x="5332847" y="967113"/>
              <a:ext cx="2659418" cy="1718626"/>
              <a:chOff x="4838012" y="1361547"/>
              <a:chExt cx="951900" cy="615157"/>
            </a:xfrm>
          </p:grpSpPr>
          <p:sp>
            <p:nvSpPr>
              <p:cNvPr id="923" name="Google Shape;923;p35"/>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5"/>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35"/>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35"/>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5"/>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35"/>
              <p:cNvSpPr/>
              <p:nvPr/>
            </p:nvSpPr>
            <p:spPr>
              <a:xfrm>
                <a:off x="4902109" y="1478261"/>
                <a:ext cx="348300" cy="348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35"/>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5"/>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5"/>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5"/>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5"/>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5"/>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5"/>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5"/>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5"/>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5"/>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5"/>
              <p:cNvSpPr/>
              <p:nvPr/>
            </p:nvSpPr>
            <p:spPr>
              <a:xfrm>
                <a:off x="5175718" y="1867628"/>
                <a:ext cx="576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5"/>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5"/>
              <p:cNvSpPr/>
              <p:nvPr/>
            </p:nvSpPr>
            <p:spPr>
              <a:xfrm>
                <a:off x="5461764" y="1867628"/>
                <a:ext cx="564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2" name="Google Shape;942;p35"/>
            <p:cNvGrpSpPr/>
            <p:nvPr/>
          </p:nvGrpSpPr>
          <p:grpSpPr>
            <a:xfrm flipH="1">
              <a:off x="7510651" y="1762507"/>
              <a:ext cx="1203970" cy="2537416"/>
              <a:chOff x="3168951" y="1861557"/>
              <a:chExt cx="1203970" cy="2537416"/>
            </a:xfrm>
          </p:grpSpPr>
          <p:grpSp>
            <p:nvGrpSpPr>
              <p:cNvPr id="943" name="Google Shape;943;p35"/>
              <p:cNvGrpSpPr/>
              <p:nvPr/>
            </p:nvGrpSpPr>
            <p:grpSpPr>
              <a:xfrm>
                <a:off x="3168951" y="1861557"/>
                <a:ext cx="1203970" cy="2537416"/>
                <a:chOff x="3196688" y="1859757"/>
                <a:chExt cx="1203970" cy="2537416"/>
              </a:xfrm>
            </p:grpSpPr>
            <p:sp>
              <p:nvSpPr>
                <p:cNvPr id="944" name="Google Shape;944;p35"/>
                <p:cNvSpPr/>
                <p:nvPr/>
              </p:nvSpPr>
              <p:spPr>
                <a:xfrm>
                  <a:off x="4019743" y="2373432"/>
                  <a:ext cx="380915" cy="348197"/>
                </a:xfrm>
                <a:custGeom>
                  <a:avLst/>
                  <a:gdLst/>
                  <a:ahLst/>
                  <a:cxnLst/>
                  <a:rect l="l" t="t" r="r" b="b"/>
                  <a:pathLst>
                    <a:path w="380915" h="348197" extrusionOk="0">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5"/>
                <p:cNvSpPr/>
                <p:nvPr/>
              </p:nvSpPr>
              <p:spPr>
                <a:xfrm>
                  <a:off x="4229198" y="2451120"/>
                  <a:ext cx="20478" cy="55911"/>
                </a:xfrm>
                <a:custGeom>
                  <a:avLst/>
                  <a:gdLst/>
                  <a:ahLst/>
                  <a:cxnLst/>
                  <a:rect l="l" t="t" r="r" b="b"/>
                  <a:pathLst>
                    <a:path w="20478" h="55911" extrusionOk="0">
                      <a:moveTo>
                        <a:pt x="20479" y="2572"/>
                      </a:moveTo>
                      <a:lnTo>
                        <a:pt x="0" y="55912"/>
                      </a:lnTo>
                      <a:cubicBezTo>
                        <a:pt x="0" y="55912"/>
                        <a:pt x="5905" y="3620"/>
                        <a:pt x="2191" y="0"/>
                      </a:cubicBezTo>
                      <a:lnTo>
                        <a:pt x="20479" y="2572"/>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35"/>
                <p:cNvSpPr/>
                <p:nvPr/>
              </p:nvSpPr>
              <p:spPr>
                <a:xfrm>
                  <a:off x="3602037" y="2283261"/>
                  <a:ext cx="655354" cy="571433"/>
                </a:xfrm>
                <a:custGeom>
                  <a:avLst/>
                  <a:gdLst/>
                  <a:ahLst/>
                  <a:cxnLst/>
                  <a:rect l="l" t="t" r="r" b="b"/>
                  <a:pathLst>
                    <a:path w="655354" h="571433" extrusionOk="0">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35"/>
                <p:cNvSpPr/>
                <p:nvPr/>
              </p:nvSpPr>
              <p:spPr>
                <a:xfrm>
                  <a:off x="3602034" y="2289855"/>
                  <a:ext cx="581157" cy="564744"/>
                </a:xfrm>
                <a:custGeom>
                  <a:avLst/>
                  <a:gdLst/>
                  <a:ahLst/>
                  <a:cxnLst/>
                  <a:rect l="l" t="t" r="r" b="b"/>
                  <a:pathLst>
                    <a:path w="581157" h="564744" extrusionOk="0">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35"/>
                <p:cNvSpPr/>
                <p:nvPr/>
              </p:nvSpPr>
              <p:spPr>
                <a:xfrm>
                  <a:off x="3677224" y="4259632"/>
                  <a:ext cx="126301" cy="110108"/>
                </a:xfrm>
                <a:custGeom>
                  <a:avLst/>
                  <a:gdLst/>
                  <a:ahLst/>
                  <a:cxnLst/>
                  <a:rect l="l" t="t" r="r" b="b"/>
                  <a:pathLst>
                    <a:path w="126301" h="110108" extrusionOk="0">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5"/>
                <p:cNvSpPr/>
                <p:nvPr/>
              </p:nvSpPr>
              <p:spPr>
                <a:xfrm>
                  <a:off x="3662175" y="4290397"/>
                  <a:ext cx="291750" cy="106776"/>
                </a:xfrm>
                <a:custGeom>
                  <a:avLst/>
                  <a:gdLst/>
                  <a:ahLst/>
                  <a:cxnLst/>
                  <a:rect l="l" t="t" r="r" b="b"/>
                  <a:pathLst>
                    <a:path w="291750"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35"/>
                <p:cNvSpPr/>
                <p:nvPr/>
              </p:nvSpPr>
              <p:spPr>
                <a:xfrm rot="-1801764">
                  <a:off x="3763940" y="4307141"/>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5"/>
                <p:cNvSpPr/>
                <p:nvPr/>
              </p:nvSpPr>
              <p:spPr>
                <a:xfrm rot="-1801764">
                  <a:off x="3784050" y="4317400"/>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5"/>
                <p:cNvSpPr/>
                <p:nvPr/>
              </p:nvSpPr>
              <p:spPr>
                <a:xfrm>
                  <a:off x="3211833" y="4246392"/>
                  <a:ext cx="126301" cy="123348"/>
                </a:xfrm>
                <a:custGeom>
                  <a:avLst/>
                  <a:gdLst/>
                  <a:ahLst/>
                  <a:cxnLst/>
                  <a:rect l="l" t="t" r="r" b="b"/>
                  <a:pathLst>
                    <a:path w="126301" h="123348" extrusionOk="0">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5"/>
                <p:cNvSpPr/>
                <p:nvPr/>
              </p:nvSpPr>
              <p:spPr>
                <a:xfrm>
                  <a:off x="3196688" y="4290397"/>
                  <a:ext cx="291655" cy="106776"/>
                </a:xfrm>
                <a:custGeom>
                  <a:avLst/>
                  <a:gdLst/>
                  <a:ahLst/>
                  <a:cxnLst/>
                  <a:rect l="l" t="t" r="r" b="b"/>
                  <a:pathLst>
                    <a:path w="291655"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35"/>
                <p:cNvSpPr/>
                <p:nvPr/>
              </p:nvSpPr>
              <p:spPr>
                <a:xfrm rot="-1801764">
                  <a:off x="3304896" y="430916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35"/>
                <p:cNvSpPr/>
                <p:nvPr/>
              </p:nvSpPr>
              <p:spPr>
                <a:xfrm rot="-1801764">
                  <a:off x="3325007" y="431941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35"/>
                <p:cNvSpPr/>
                <p:nvPr/>
              </p:nvSpPr>
              <p:spPr>
                <a:xfrm>
                  <a:off x="3384902" y="3040527"/>
                  <a:ext cx="429336" cy="1226343"/>
                </a:xfrm>
                <a:custGeom>
                  <a:avLst/>
                  <a:gdLst/>
                  <a:ahLst/>
                  <a:cxnLst/>
                  <a:rect l="l" t="t" r="r" b="b"/>
                  <a:pathLst>
                    <a:path w="429336" h="1226343" extrusionOk="0">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35"/>
                <p:cNvSpPr/>
                <p:nvPr/>
              </p:nvSpPr>
              <p:spPr>
                <a:xfrm>
                  <a:off x="3586355" y="3063292"/>
                  <a:ext cx="124015" cy="1199768"/>
                </a:xfrm>
                <a:custGeom>
                  <a:avLst/>
                  <a:gdLst/>
                  <a:ahLst/>
                  <a:cxnLst/>
                  <a:rect l="l" t="t" r="r" b="b"/>
                  <a:pathLst>
                    <a:path w="124015" h="1199768" extrusionOk="0">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5"/>
                <p:cNvSpPr/>
                <p:nvPr/>
              </p:nvSpPr>
              <p:spPr>
                <a:xfrm>
                  <a:off x="3632361" y="4205721"/>
                  <a:ext cx="161925" cy="4095"/>
                </a:xfrm>
                <a:custGeom>
                  <a:avLst/>
                  <a:gdLst/>
                  <a:ahLst/>
                  <a:cxnLst/>
                  <a:rect l="l" t="t" r="r" b="b"/>
                  <a:pathLst>
                    <a:path w="161925" h="4095" extrusionOk="0">
                      <a:moveTo>
                        <a:pt x="0" y="0"/>
                      </a:moveTo>
                      <a:lnTo>
                        <a:pt x="161925" y="0"/>
                      </a:lnTo>
                      <a:lnTo>
                        <a:pt x="161925"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5"/>
                <p:cNvSpPr/>
                <p:nvPr/>
              </p:nvSpPr>
              <p:spPr>
                <a:xfrm>
                  <a:off x="3207261" y="3040527"/>
                  <a:ext cx="566737" cy="1236059"/>
                </a:xfrm>
                <a:custGeom>
                  <a:avLst/>
                  <a:gdLst/>
                  <a:ahLst/>
                  <a:cxnLst/>
                  <a:rect l="l" t="t" r="r" b="b"/>
                  <a:pathLst>
                    <a:path w="566737" h="1236059" extrusionOk="0">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0" name="Google Shape;960;p35"/>
                <p:cNvGrpSpPr/>
                <p:nvPr/>
              </p:nvGrpSpPr>
              <p:grpSpPr>
                <a:xfrm>
                  <a:off x="3224406" y="3042051"/>
                  <a:ext cx="397573" cy="1229773"/>
                  <a:chOff x="6448806" y="4285201"/>
                  <a:chExt cx="397573" cy="1229773"/>
                </a:xfrm>
              </p:grpSpPr>
              <p:sp>
                <p:nvSpPr>
                  <p:cNvPr id="961" name="Google Shape;961;p35"/>
                  <p:cNvSpPr/>
                  <p:nvPr/>
                </p:nvSpPr>
                <p:spPr>
                  <a:xfrm>
                    <a:off x="6490811" y="4290250"/>
                    <a:ext cx="231076" cy="1224724"/>
                  </a:xfrm>
                  <a:custGeom>
                    <a:avLst/>
                    <a:gdLst/>
                    <a:ahLst/>
                    <a:cxnLst/>
                    <a:rect l="l" t="t" r="r" b="b"/>
                    <a:pathLst>
                      <a:path w="231076" h="1224724" extrusionOk="0">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5"/>
                  <p:cNvSpPr/>
                  <p:nvPr/>
                </p:nvSpPr>
                <p:spPr>
                  <a:xfrm>
                    <a:off x="6448806" y="5459158"/>
                    <a:ext cx="171926" cy="4095"/>
                  </a:xfrm>
                  <a:custGeom>
                    <a:avLst/>
                    <a:gdLst/>
                    <a:ahLst/>
                    <a:cxnLst/>
                    <a:rect l="l" t="t" r="r" b="b"/>
                    <a:pathLst>
                      <a:path w="171926" h="4095" extrusionOk="0">
                        <a:moveTo>
                          <a:pt x="0" y="0"/>
                        </a:moveTo>
                        <a:lnTo>
                          <a:pt x="171926" y="0"/>
                        </a:lnTo>
                        <a:lnTo>
                          <a:pt x="171926"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5"/>
                  <p:cNvSpPr/>
                  <p:nvPr/>
                </p:nvSpPr>
                <p:spPr>
                  <a:xfrm>
                    <a:off x="6715125" y="4285201"/>
                    <a:ext cx="131254" cy="170306"/>
                  </a:xfrm>
                  <a:custGeom>
                    <a:avLst/>
                    <a:gdLst/>
                    <a:ahLst/>
                    <a:cxnLst/>
                    <a:rect l="l" t="t" r="r" b="b"/>
                    <a:pathLst>
                      <a:path w="131254" h="170306" extrusionOk="0">
                        <a:moveTo>
                          <a:pt x="3238" y="170307"/>
                        </a:moveTo>
                        <a:lnTo>
                          <a:pt x="0" y="167830"/>
                        </a:lnTo>
                        <a:lnTo>
                          <a:pt x="128016" y="0"/>
                        </a:lnTo>
                        <a:lnTo>
                          <a:pt x="131254" y="247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4" name="Google Shape;964;p35"/>
                <p:cNvSpPr/>
                <p:nvPr/>
              </p:nvSpPr>
              <p:spPr>
                <a:xfrm>
                  <a:off x="3256436" y="2224425"/>
                  <a:ext cx="581474" cy="888396"/>
                </a:xfrm>
                <a:custGeom>
                  <a:avLst/>
                  <a:gdLst/>
                  <a:ahLst/>
                  <a:cxnLst/>
                  <a:rect l="l" t="t" r="r" b="b"/>
                  <a:pathLst>
                    <a:path w="581474" h="888396" extrusionOk="0">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5"/>
                <p:cNvSpPr/>
                <p:nvPr/>
              </p:nvSpPr>
              <p:spPr>
                <a:xfrm>
                  <a:off x="3316036" y="3028526"/>
                  <a:ext cx="517207" cy="39147"/>
                </a:xfrm>
                <a:custGeom>
                  <a:avLst/>
                  <a:gdLst/>
                  <a:ahLst/>
                  <a:cxnLst/>
                  <a:rect l="l" t="t" r="r" b="b"/>
                  <a:pathLst>
                    <a:path w="517207" h="39147" extrusionOk="0">
                      <a:moveTo>
                        <a:pt x="95" y="39148"/>
                      </a:moveTo>
                      <a:lnTo>
                        <a:pt x="0" y="37433"/>
                      </a:lnTo>
                      <a:lnTo>
                        <a:pt x="517017" y="0"/>
                      </a:lnTo>
                      <a:lnTo>
                        <a:pt x="517207" y="171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5"/>
                <p:cNvSpPr/>
                <p:nvPr/>
              </p:nvSpPr>
              <p:spPr>
                <a:xfrm>
                  <a:off x="3243480" y="2269764"/>
                  <a:ext cx="430791" cy="1036129"/>
                </a:xfrm>
                <a:custGeom>
                  <a:avLst/>
                  <a:gdLst/>
                  <a:ahLst/>
                  <a:cxnLst/>
                  <a:rect l="l" t="t" r="r" b="b"/>
                  <a:pathLst>
                    <a:path w="430791" h="1036129" extrusionOk="0">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7" name="Google Shape;967;p35"/>
                <p:cNvGrpSpPr/>
                <p:nvPr/>
              </p:nvGrpSpPr>
              <p:grpSpPr>
                <a:xfrm>
                  <a:off x="3613121" y="2256906"/>
                  <a:ext cx="264222" cy="1022984"/>
                  <a:chOff x="6837521" y="3500056"/>
                  <a:chExt cx="264222" cy="1022984"/>
                </a:xfrm>
              </p:grpSpPr>
              <p:sp>
                <p:nvSpPr>
                  <p:cNvPr id="968" name="Google Shape;968;p35"/>
                  <p:cNvSpPr/>
                  <p:nvPr/>
                </p:nvSpPr>
                <p:spPr>
                  <a:xfrm>
                    <a:off x="6856380" y="3519106"/>
                    <a:ext cx="245363" cy="1003934"/>
                  </a:xfrm>
                  <a:custGeom>
                    <a:avLst/>
                    <a:gdLst/>
                    <a:ahLst/>
                    <a:cxnLst/>
                    <a:rect l="l" t="t" r="r" b="b"/>
                    <a:pathLst>
                      <a:path w="245363" h="1003934" extrusionOk="0">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5"/>
                  <p:cNvSpPr/>
                  <p:nvPr/>
                </p:nvSpPr>
                <p:spPr>
                  <a:xfrm>
                    <a:off x="6878574" y="3529678"/>
                    <a:ext cx="112299" cy="545591"/>
                  </a:xfrm>
                  <a:custGeom>
                    <a:avLst/>
                    <a:gdLst/>
                    <a:ahLst/>
                    <a:cxnLst/>
                    <a:rect l="l" t="t" r="r" b="b"/>
                    <a:pathLst>
                      <a:path w="112299" h="545591" extrusionOk="0">
                        <a:moveTo>
                          <a:pt x="0" y="0"/>
                        </a:moveTo>
                        <a:lnTo>
                          <a:pt x="101727" y="190690"/>
                        </a:lnTo>
                        <a:lnTo>
                          <a:pt x="86582" y="238696"/>
                        </a:lnTo>
                        <a:lnTo>
                          <a:pt x="112300" y="266700"/>
                        </a:lnTo>
                        <a:lnTo>
                          <a:pt x="47911" y="54559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35"/>
                  <p:cNvSpPr/>
                  <p:nvPr/>
                </p:nvSpPr>
                <p:spPr>
                  <a:xfrm>
                    <a:off x="6837521" y="3500056"/>
                    <a:ext cx="123539" cy="548639"/>
                  </a:xfrm>
                  <a:custGeom>
                    <a:avLst/>
                    <a:gdLst/>
                    <a:ahLst/>
                    <a:cxnLst/>
                    <a:rect l="l" t="t" r="r" b="b"/>
                    <a:pathLst>
                      <a:path w="123539" h="548639" extrusionOk="0">
                        <a:moveTo>
                          <a:pt x="92107" y="548640"/>
                        </a:moveTo>
                        <a:lnTo>
                          <a:pt x="123539" y="289750"/>
                        </a:lnTo>
                        <a:lnTo>
                          <a:pt x="76200" y="243935"/>
                        </a:lnTo>
                        <a:lnTo>
                          <a:pt x="116396" y="186500"/>
                        </a:lnTo>
                        <a:lnTo>
                          <a:pt x="44672" y="2305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71" name="Google Shape;971;p35"/>
                <p:cNvSpPr/>
                <p:nvPr/>
              </p:nvSpPr>
              <p:spPr>
                <a:xfrm>
                  <a:off x="3646100" y="2816007"/>
                  <a:ext cx="10526" cy="30321"/>
                </a:xfrm>
                <a:custGeom>
                  <a:avLst/>
                  <a:gdLst/>
                  <a:ahLst/>
                  <a:cxnLst/>
                  <a:rect l="l" t="t" r="r" b="b"/>
                  <a:pathLst>
                    <a:path w="10526" h="30321" extrusionOk="0">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5"/>
                <p:cNvSpPr/>
                <p:nvPr/>
              </p:nvSpPr>
              <p:spPr>
                <a:xfrm>
                  <a:off x="3330704" y="2298053"/>
                  <a:ext cx="305943" cy="497395"/>
                </a:xfrm>
                <a:custGeom>
                  <a:avLst/>
                  <a:gdLst/>
                  <a:ahLst/>
                  <a:cxnLst/>
                  <a:rect l="l" t="t" r="r" b="b"/>
                  <a:pathLst>
                    <a:path w="305943" h="497395" extrusionOk="0">
                      <a:moveTo>
                        <a:pt x="93345" y="0"/>
                      </a:moveTo>
                      <a:lnTo>
                        <a:pt x="0" y="70771"/>
                      </a:lnTo>
                      <a:lnTo>
                        <a:pt x="157353" y="243554"/>
                      </a:lnTo>
                      <a:lnTo>
                        <a:pt x="146780" y="285655"/>
                      </a:lnTo>
                      <a:lnTo>
                        <a:pt x="267271" y="497396"/>
                      </a:lnTo>
                      <a:lnTo>
                        <a:pt x="305943" y="475107"/>
                      </a:lnTo>
                      <a:lnTo>
                        <a:pt x="218218" y="18735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5"/>
                <p:cNvSpPr/>
                <p:nvPr/>
              </p:nvSpPr>
              <p:spPr>
                <a:xfrm>
                  <a:off x="3475715" y="2175730"/>
                  <a:ext cx="25487" cy="38598"/>
                </a:xfrm>
                <a:custGeom>
                  <a:avLst/>
                  <a:gdLst/>
                  <a:ahLst/>
                  <a:cxnLst/>
                  <a:rect l="l" t="t" r="r" b="b"/>
                  <a:pathLst>
                    <a:path w="25487" h="38598" extrusionOk="0">
                      <a:moveTo>
                        <a:pt x="25487" y="22"/>
                      </a:moveTo>
                      <a:cubicBezTo>
                        <a:pt x="25487" y="22"/>
                        <a:pt x="1198" y="-359"/>
                        <a:pt x="55" y="2023"/>
                      </a:cubicBezTo>
                      <a:cubicBezTo>
                        <a:pt x="-1088" y="4404"/>
                        <a:pt x="15867" y="38599"/>
                        <a:pt x="15867" y="38599"/>
                      </a:cubicBezTo>
                      <a:lnTo>
                        <a:pt x="25487" y="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5"/>
                <p:cNvSpPr/>
                <p:nvPr/>
              </p:nvSpPr>
              <p:spPr>
                <a:xfrm>
                  <a:off x="3466918" y="1859757"/>
                  <a:ext cx="260554" cy="276176"/>
                </a:xfrm>
                <a:custGeom>
                  <a:avLst/>
                  <a:gdLst/>
                  <a:ahLst/>
                  <a:cxnLst/>
                  <a:rect l="l" t="t" r="r" b="b"/>
                  <a:pathLst>
                    <a:path w="260554" h="276176" extrusionOk="0">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5"/>
                <p:cNvSpPr/>
                <p:nvPr/>
              </p:nvSpPr>
              <p:spPr>
                <a:xfrm>
                  <a:off x="3482667" y="1956646"/>
                  <a:ext cx="218559" cy="367703"/>
                </a:xfrm>
                <a:custGeom>
                  <a:avLst/>
                  <a:gdLst/>
                  <a:ahLst/>
                  <a:cxnLst/>
                  <a:rect l="l" t="t" r="r" b="b"/>
                  <a:pathLst>
                    <a:path w="218559" h="367703" extrusionOk="0">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5"/>
                <p:cNvSpPr/>
                <p:nvPr/>
              </p:nvSpPr>
              <p:spPr>
                <a:xfrm>
                  <a:off x="3580545" y="2180039"/>
                  <a:ext cx="44005" cy="112585"/>
                </a:xfrm>
                <a:custGeom>
                  <a:avLst/>
                  <a:gdLst/>
                  <a:ahLst/>
                  <a:cxnLst/>
                  <a:rect l="l" t="t" r="r" b="b"/>
                  <a:pathLst>
                    <a:path w="44005" h="112585" extrusionOk="0">
                      <a:moveTo>
                        <a:pt x="44006" y="6477"/>
                      </a:moveTo>
                      <a:lnTo>
                        <a:pt x="0" y="0"/>
                      </a:lnTo>
                      <a:lnTo>
                        <a:pt x="37529" y="112586"/>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5"/>
                <p:cNvSpPr/>
                <p:nvPr/>
              </p:nvSpPr>
              <p:spPr>
                <a:xfrm>
                  <a:off x="3401094" y="2183753"/>
                  <a:ext cx="255174" cy="646842"/>
                </a:xfrm>
                <a:custGeom>
                  <a:avLst/>
                  <a:gdLst/>
                  <a:ahLst/>
                  <a:cxnLst/>
                  <a:rect l="l" t="t" r="r" b="b"/>
                  <a:pathLst>
                    <a:path w="255174" h="646842" extrusionOk="0">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8" name="Google Shape;978;p35"/>
                <p:cNvGrpSpPr/>
                <p:nvPr/>
              </p:nvGrpSpPr>
              <p:grpSpPr>
                <a:xfrm>
                  <a:off x="3766471" y="2402281"/>
                  <a:ext cx="459096" cy="418904"/>
                  <a:chOff x="6987571" y="3640156"/>
                  <a:chExt cx="459096" cy="418904"/>
                </a:xfrm>
              </p:grpSpPr>
              <p:sp>
                <p:nvSpPr>
                  <p:cNvPr id="979" name="Google Shape;979;p35"/>
                  <p:cNvSpPr/>
                  <p:nvPr/>
                </p:nvSpPr>
                <p:spPr>
                  <a:xfrm>
                    <a:off x="6987571" y="3640156"/>
                    <a:ext cx="435292" cy="416369"/>
                  </a:xfrm>
                  <a:custGeom>
                    <a:avLst/>
                    <a:gdLst/>
                    <a:ahLst/>
                    <a:cxnLst/>
                    <a:rect l="l" t="t" r="r" b="b"/>
                    <a:pathLst>
                      <a:path w="435292" h="416369" extrusionOk="0">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5"/>
                  <p:cNvSpPr/>
                  <p:nvPr/>
                </p:nvSpPr>
                <p:spPr>
                  <a:xfrm>
                    <a:off x="7003440" y="3647750"/>
                    <a:ext cx="443227" cy="411310"/>
                  </a:xfrm>
                  <a:custGeom>
                    <a:avLst/>
                    <a:gdLst/>
                    <a:ahLst/>
                    <a:cxnLst/>
                    <a:rect l="l" t="t" r="r" b="b"/>
                    <a:pathLst>
                      <a:path w="443227" h="411310" extrusionOk="0">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1" name="Google Shape;981;p35"/>
                <p:cNvSpPr/>
                <p:nvPr/>
              </p:nvSpPr>
              <p:spPr>
                <a:xfrm>
                  <a:off x="3647125" y="2564995"/>
                  <a:ext cx="345900" cy="328180"/>
                </a:xfrm>
                <a:custGeom>
                  <a:avLst/>
                  <a:gdLst/>
                  <a:ahLst/>
                  <a:cxnLst/>
                  <a:rect l="l" t="t" r="r" b="b"/>
                  <a:pathLst>
                    <a:path w="345900" h="328180" extrusionOk="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5"/>
                <p:cNvSpPr/>
                <p:nvPr/>
              </p:nvSpPr>
              <p:spPr>
                <a:xfrm>
                  <a:off x="3241122" y="2335393"/>
                  <a:ext cx="596026" cy="655791"/>
                </a:xfrm>
                <a:custGeom>
                  <a:avLst/>
                  <a:gdLst/>
                  <a:ahLst/>
                  <a:cxnLst/>
                  <a:rect l="l" t="t" r="r" b="b"/>
                  <a:pathLst>
                    <a:path w="596026" h="655791" extrusionOk="0">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5"/>
                <p:cNvSpPr/>
                <p:nvPr/>
              </p:nvSpPr>
              <p:spPr>
                <a:xfrm>
                  <a:off x="3367376" y="2872120"/>
                  <a:ext cx="228409" cy="118924"/>
                </a:xfrm>
                <a:custGeom>
                  <a:avLst/>
                  <a:gdLst/>
                  <a:ahLst/>
                  <a:cxnLst/>
                  <a:rect l="l" t="t" r="r" b="b"/>
                  <a:pathLst>
                    <a:path w="228409" h="118924" extrusionOk="0">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4" name="Google Shape;984;p35"/>
                <p:cNvGrpSpPr/>
                <p:nvPr/>
              </p:nvGrpSpPr>
              <p:grpSpPr>
                <a:xfrm rot="235659">
                  <a:off x="3523788" y="2021240"/>
                  <a:ext cx="197177" cy="63248"/>
                  <a:chOff x="3535016" y="2018114"/>
                  <a:chExt cx="197167" cy="63245"/>
                </a:xfrm>
              </p:grpSpPr>
              <p:sp>
                <p:nvSpPr>
                  <p:cNvPr id="985" name="Google Shape;985;p35"/>
                  <p:cNvSpPr/>
                  <p:nvPr/>
                </p:nvSpPr>
                <p:spPr>
                  <a:xfrm>
                    <a:off x="3610835" y="2018114"/>
                    <a:ext cx="62674" cy="63245"/>
                  </a:xfrm>
                  <a:custGeom>
                    <a:avLst/>
                    <a:gdLst/>
                    <a:ahLst/>
                    <a:cxnLst/>
                    <a:rect l="l" t="t" r="r" b="b"/>
                    <a:pathLst>
                      <a:path w="62674" h="63245" extrusionOk="0">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5"/>
                  <p:cNvSpPr/>
                  <p:nvPr/>
                </p:nvSpPr>
                <p:spPr>
                  <a:xfrm>
                    <a:off x="3682082" y="2018209"/>
                    <a:ext cx="50101" cy="61531"/>
                  </a:xfrm>
                  <a:custGeom>
                    <a:avLst/>
                    <a:gdLst/>
                    <a:ahLst/>
                    <a:cxnLst/>
                    <a:rect l="l" t="t" r="r" b="b"/>
                    <a:pathLst>
                      <a:path w="50101" h="61531" extrusionOk="0">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5"/>
                  <p:cNvSpPr/>
                  <p:nvPr/>
                </p:nvSpPr>
                <p:spPr>
                  <a:xfrm>
                    <a:off x="3670937" y="2045832"/>
                    <a:ext cx="13144" cy="7524"/>
                  </a:xfrm>
                  <a:custGeom>
                    <a:avLst/>
                    <a:gdLst/>
                    <a:ahLst/>
                    <a:cxnLst/>
                    <a:rect l="l" t="t" r="r" b="b"/>
                    <a:pathLst>
                      <a:path w="13144" h="7524" extrusionOk="0">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8" name="Google Shape;988;p35"/>
                  <p:cNvGrpSpPr/>
                  <p:nvPr/>
                </p:nvGrpSpPr>
                <p:grpSpPr>
                  <a:xfrm>
                    <a:off x="3601215" y="2041545"/>
                    <a:ext cx="11334" cy="10286"/>
                    <a:chOff x="6825615" y="3284695"/>
                    <a:chExt cx="11334" cy="10286"/>
                  </a:xfrm>
                </p:grpSpPr>
                <p:sp>
                  <p:nvSpPr>
                    <p:cNvPr id="989" name="Google Shape;989;p35"/>
                    <p:cNvSpPr/>
                    <p:nvPr/>
                  </p:nvSpPr>
                  <p:spPr>
                    <a:xfrm>
                      <a:off x="6826758" y="3285743"/>
                      <a:ext cx="9239" cy="8191"/>
                    </a:xfrm>
                    <a:custGeom>
                      <a:avLst/>
                      <a:gdLst/>
                      <a:ahLst/>
                      <a:cxnLst/>
                      <a:rect l="l" t="t" r="r" b="b"/>
                      <a:pathLst>
                        <a:path w="9239" h="8191" extrusionOk="0">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5"/>
                    <p:cNvSpPr/>
                    <p:nvPr/>
                  </p:nvSpPr>
                  <p:spPr>
                    <a:xfrm>
                      <a:off x="6825615" y="3284695"/>
                      <a:ext cx="11334" cy="10286"/>
                    </a:xfrm>
                    <a:custGeom>
                      <a:avLst/>
                      <a:gdLst/>
                      <a:ahLst/>
                      <a:cxnLst/>
                      <a:rect l="l" t="t" r="r" b="b"/>
                      <a:pathLst>
                        <a:path w="11334" h="10286" extrusionOk="0">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1" name="Google Shape;991;p35"/>
                  <p:cNvSpPr/>
                  <p:nvPr/>
                </p:nvSpPr>
                <p:spPr>
                  <a:xfrm>
                    <a:off x="3535016" y="2040498"/>
                    <a:ext cx="76485" cy="7143"/>
                  </a:xfrm>
                  <a:custGeom>
                    <a:avLst/>
                    <a:gdLst/>
                    <a:ahLst/>
                    <a:cxnLst/>
                    <a:rect l="l" t="t" r="r" b="b"/>
                    <a:pathLst>
                      <a:path w="76485" h="7143" extrusionOk="0">
                        <a:moveTo>
                          <a:pt x="76391" y="7144"/>
                        </a:moveTo>
                        <a:lnTo>
                          <a:pt x="0" y="2096"/>
                        </a:lnTo>
                        <a:lnTo>
                          <a:pt x="95" y="0"/>
                        </a:lnTo>
                        <a:lnTo>
                          <a:pt x="76486"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2" name="Google Shape;992;p35"/>
                <p:cNvSpPr/>
                <p:nvPr/>
              </p:nvSpPr>
              <p:spPr>
                <a:xfrm flipH="1">
                  <a:off x="3487528" y="2039079"/>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3" name="Google Shape;993;p35"/>
                <p:cNvGrpSpPr/>
                <p:nvPr/>
              </p:nvGrpSpPr>
              <p:grpSpPr>
                <a:xfrm flipH="1">
                  <a:off x="3608347" y="1986575"/>
                  <a:ext cx="95784" cy="80518"/>
                  <a:chOff x="5551897" y="1383249"/>
                  <a:chExt cx="166378" cy="139861"/>
                </a:xfrm>
              </p:grpSpPr>
              <p:sp>
                <p:nvSpPr>
                  <p:cNvPr id="994" name="Google Shape;994;p35"/>
                  <p:cNvSpPr/>
                  <p:nvPr/>
                </p:nvSpPr>
                <p:spPr>
                  <a:xfrm>
                    <a:off x="5560156" y="1474947"/>
                    <a:ext cx="24082" cy="4816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5"/>
                  <p:cNvSpPr/>
                  <p:nvPr/>
                </p:nvSpPr>
                <p:spPr>
                  <a:xfrm>
                    <a:off x="5647751" y="1471248"/>
                    <a:ext cx="23222" cy="4816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5"/>
                  <p:cNvSpPr/>
                  <p:nvPr/>
                </p:nvSpPr>
                <p:spPr>
                  <a:xfrm>
                    <a:off x="5639150" y="1383249"/>
                    <a:ext cx="79125" cy="73105"/>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5"/>
                  <p:cNvSpPr/>
                  <p:nvPr/>
                </p:nvSpPr>
                <p:spPr>
                  <a:xfrm>
                    <a:off x="5551897" y="1393579"/>
                    <a:ext cx="55044" cy="6278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98" name="Google Shape;998;p35"/>
              <p:cNvSpPr/>
              <p:nvPr/>
            </p:nvSpPr>
            <p:spPr>
              <a:xfrm rot="-9414398">
                <a:off x="3519847" y="2067982"/>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9" name="Google Shape;999;p35"/>
            <p:cNvGrpSpPr/>
            <p:nvPr/>
          </p:nvGrpSpPr>
          <p:grpSpPr>
            <a:xfrm>
              <a:off x="7132778" y="2868989"/>
              <a:ext cx="471946" cy="712345"/>
              <a:chOff x="2047101" y="2145599"/>
              <a:chExt cx="407553" cy="615151"/>
            </a:xfrm>
          </p:grpSpPr>
          <p:sp>
            <p:nvSpPr>
              <p:cNvPr id="1000" name="Google Shape;1000;p35"/>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5"/>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35"/>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35"/>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5"/>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5"/>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5"/>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5"/>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5"/>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5"/>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5"/>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35"/>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5"/>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35"/>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35"/>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35"/>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5"/>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5"/>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5"/>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35"/>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35"/>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35"/>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5"/>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5"/>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35"/>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35"/>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5"/>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35"/>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35"/>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5"/>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0" name="Google Shape;1030;p35"/>
            <p:cNvGrpSpPr/>
            <p:nvPr/>
          </p:nvGrpSpPr>
          <p:grpSpPr>
            <a:xfrm>
              <a:off x="7429496" y="661136"/>
              <a:ext cx="928597" cy="953998"/>
              <a:chOff x="777043" y="2258113"/>
              <a:chExt cx="819663" cy="842085"/>
            </a:xfrm>
          </p:grpSpPr>
          <p:sp>
            <p:nvSpPr>
              <p:cNvPr id="1031" name="Google Shape;1031;p35"/>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1032" name="Google Shape;1032;p35"/>
              <p:cNvCxnSpPr/>
              <p:nvPr/>
            </p:nvCxnSpPr>
            <p:spPr>
              <a:xfrm>
                <a:off x="1263102" y="2750450"/>
                <a:ext cx="79800" cy="83100"/>
              </a:xfrm>
              <a:prstGeom prst="straightConnector1">
                <a:avLst/>
              </a:prstGeom>
              <a:noFill/>
              <a:ln>
                <a:noFill/>
              </a:ln>
            </p:spPr>
          </p:cxnSp>
          <p:sp>
            <p:nvSpPr>
              <p:cNvPr id="1033" name="Google Shape;1033;p35"/>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35"/>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35"/>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5"/>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35"/>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8" name="Google Shape;1038;p35"/>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5"/>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0" name="Google Shape;1040;p35"/>
            <p:cNvSpPr/>
            <p:nvPr/>
          </p:nvSpPr>
          <p:spPr>
            <a:xfrm>
              <a:off x="6775158" y="290718"/>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35"/>
            <p:cNvSpPr/>
            <p:nvPr/>
          </p:nvSpPr>
          <p:spPr>
            <a:xfrm>
              <a:off x="8466784" y="100826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2" name="Google Shape;1042;p35"/>
            <p:cNvGrpSpPr/>
            <p:nvPr/>
          </p:nvGrpSpPr>
          <p:grpSpPr>
            <a:xfrm>
              <a:off x="5755594" y="2823602"/>
              <a:ext cx="415198" cy="415198"/>
              <a:chOff x="1404969" y="1106377"/>
              <a:chExt cx="415198" cy="415198"/>
            </a:xfrm>
          </p:grpSpPr>
          <p:sp>
            <p:nvSpPr>
              <p:cNvPr id="1043" name="Google Shape;1043;p35"/>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5"/>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5" name="Google Shape;1045;p35"/>
            <p:cNvGrpSpPr/>
            <p:nvPr/>
          </p:nvGrpSpPr>
          <p:grpSpPr>
            <a:xfrm>
              <a:off x="6293473" y="2569111"/>
              <a:ext cx="653332" cy="924225"/>
              <a:chOff x="6000261" y="1225220"/>
              <a:chExt cx="627600" cy="887824"/>
            </a:xfrm>
          </p:grpSpPr>
          <p:sp>
            <p:nvSpPr>
              <p:cNvPr id="1046" name="Google Shape;1046;p35"/>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35"/>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35"/>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35"/>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35"/>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35"/>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35"/>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35"/>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35"/>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35"/>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35"/>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35"/>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35"/>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2" name="Picture 1">
            <a:extLst>
              <a:ext uri="{FF2B5EF4-FFF2-40B4-BE49-F238E27FC236}">
                <a16:creationId xmlns:a16="http://schemas.microsoft.com/office/drawing/2014/main" id="{4B05F8E1-73FD-F2C1-0D97-B2A9BF31CF53}"/>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0" y="0"/>
            <a:ext cx="1338679" cy="91696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sp>
        <p:nvSpPr>
          <p:cNvPr id="1252" name="Google Shape;1252;p41"/>
          <p:cNvSpPr txBox="1">
            <a:spLocks noGrp="1"/>
          </p:cNvSpPr>
          <p:nvPr>
            <p:ph type="title"/>
          </p:nvPr>
        </p:nvSpPr>
        <p:spPr>
          <a:xfrm>
            <a:off x="599560" y="6225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sánh InfluxDB với các hệ csdl khác</a:t>
            </a:r>
            <a:endParaRPr dirty="0"/>
          </a:p>
        </p:txBody>
      </p:sp>
      <p:graphicFrame>
        <p:nvGraphicFramePr>
          <p:cNvPr id="1253" name="Google Shape;1253;p41"/>
          <p:cNvGraphicFramePr/>
          <p:nvPr>
            <p:extLst>
              <p:ext uri="{D42A27DB-BD31-4B8C-83A1-F6EECF244321}">
                <p14:modId xmlns:p14="http://schemas.microsoft.com/office/powerpoint/2010/main" val="3855737262"/>
              </p:ext>
            </p:extLst>
          </p:nvPr>
        </p:nvGraphicFramePr>
        <p:xfrm>
          <a:off x="450672" y="634953"/>
          <a:ext cx="7703999" cy="4145497"/>
        </p:xfrm>
        <a:graphic>
          <a:graphicData uri="http://schemas.openxmlformats.org/drawingml/2006/table">
            <a:tbl>
              <a:tblPr>
                <a:noFill/>
                <a:tableStyleId>{89FC4171-5288-4659-946D-2CFED05B9786}</a:tableStyleId>
              </a:tblPr>
              <a:tblGrid>
                <a:gridCol w="1661063">
                  <a:extLst>
                    <a:ext uri="{9D8B030D-6E8A-4147-A177-3AD203B41FA5}">
                      <a16:colId xmlns:a16="http://schemas.microsoft.com/office/drawing/2014/main" val="20000"/>
                    </a:ext>
                  </a:extLst>
                </a:gridCol>
                <a:gridCol w="2014312">
                  <a:extLst>
                    <a:ext uri="{9D8B030D-6E8A-4147-A177-3AD203B41FA5}">
                      <a16:colId xmlns:a16="http://schemas.microsoft.com/office/drawing/2014/main" val="20002"/>
                    </a:ext>
                  </a:extLst>
                </a:gridCol>
                <a:gridCol w="2014312">
                  <a:extLst>
                    <a:ext uri="{9D8B030D-6E8A-4147-A177-3AD203B41FA5}">
                      <a16:colId xmlns:a16="http://schemas.microsoft.com/office/drawing/2014/main" val="20003"/>
                    </a:ext>
                  </a:extLst>
                </a:gridCol>
                <a:gridCol w="2014312">
                  <a:extLst>
                    <a:ext uri="{9D8B030D-6E8A-4147-A177-3AD203B41FA5}">
                      <a16:colId xmlns:a16="http://schemas.microsoft.com/office/drawing/2014/main" val="20004"/>
                    </a:ext>
                  </a:extLst>
                </a:gridCol>
              </a:tblGrid>
              <a:tr h="434677">
                <a:tc>
                  <a:txBody>
                    <a:bodyPr/>
                    <a:lstStyle/>
                    <a:p>
                      <a:pPr marL="0" marR="0" lvl="0" indent="0" algn="ctr" rtl="0">
                        <a:lnSpc>
                          <a:spcPct val="115000"/>
                        </a:lnSpc>
                        <a:spcBef>
                          <a:spcPts val="0"/>
                        </a:spcBef>
                        <a:spcAft>
                          <a:spcPts val="0"/>
                        </a:spcAft>
                        <a:buNone/>
                      </a:pPr>
                      <a:r>
                        <a:rPr lang="en" dirty="0">
                          <a:solidFill>
                            <a:schemeClr val="dk1"/>
                          </a:solidFill>
                          <a:latin typeface="Baloo 2 ExtraBold"/>
                          <a:ea typeface="Bebas Neue"/>
                          <a:cs typeface="Baloo 2 ExtraBold"/>
                          <a:sym typeface="Baloo 2 ExtraBold"/>
                        </a:rPr>
                        <a:t>Tiêu chí</a:t>
                      </a:r>
                      <a:endParaRPr dirty="0">
                        <a:solidFill>
                          <a:srgbClr val="4E48AB"/>
                        </a:solidFill>
                        <a:latin typeface="Bebas Neue"/>
                        <a:ea typeface="Bebas Neue"/>
                        <a:cs typeface="Bebas Neue"/>
                        <a:sym typeface="Bebas Neu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US" dirty="0" err="1">
                          <a:solidFill>
                            <a:schemeClr val="dk1"/>
                          </a:solidFill>
                          <a:latin typeface="Baloo 2 ExtraBold"/>
                          <a:ea typeface="Baloo 2 ExtraBold"/>
                          <a:cs typeface="Baloo 2 ExtraBold"/>
                          <a:sym typeface="Baloo 2 ExtraBold"/>
                        </a:rPr>
                        <a:t>VictoriaMetrics</a:t>
                      </a:r>
                      <a:endParaRPr dirty="0">
                        <a:solidFill>
                          <a:schemeClr val="dk1"/>
                        </a:solidFill>
                        <a:latin typeface="Baloo 2 ExtraBold"/>
                        <a:ea typeface="Baloo 2 ExtraBold"/>
                        <a:cs typeface="Baloo 2 ExtraBold"/>
                        <a:sym typeface="Baloo 2 ExtraBold"/>
                      </a:endParaRPr>
                    </a:p>
                  </a:txBody>
                  <a:tcPr marL="91425" marR="91425" marT="91425" marB="91425" anchor="ctr">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Clr>
                          <a:srgbClr val="000000"/>
                        </a:buClr>
                        <a:buSzPts val="1100"/>
                        <a:buFont typeface="Arial"/>
                        <a:buNone/>
                      </a:pPr>
                      <a:r>
                        <a:rPr lang="en" dirty="0">
                          <a:solidFill>
                            <a:schemeClr val="dk1"/>
                          </a:solidFill>
                          <a:latin typeface="Baloo 2 ExtraBold"/>
                          <a:ea typeface="Baloo 2 ExtraBold"/>
                          <a:cs typeface="Baloo 2 ExtraBold"/>
                          <a:sym typeface="Baloo 2 ExtraBold"/>
                        </a:rPr>
                        <a:t>FiloDB</a:t>
                      </a:r>
                      <a:endParaRPr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dirty="0">
                          <a:solidFill>
                            <a:schemeClr val="dk1"/>
                          </a:solidFill>
                          <a:latin typeface="Baloo 2 ExtraBold"/>
                          <a:ea typeface="Baloo 2 ExtraBold"/>
                          <a:cs typeface="Baloo 2 ExtraBold"/>
                          <a:sym typeface="Baloo 2 ExtraBold"/>
                        </a:rPr>
                        <a:t>CeresDB</a:t>
                      </a:r>
                      <a:endParaRPr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772696">
                <a:tc>
                  <a:txBody>
                    <a:bodyPr/>
                    <a:lstStyle/>
                    <a:p>
                      <a:pPr marL="0" marR="0" lvl="0" indent="0" algn="l" rtl="0">
                        <a:lnSpc>
                          <a:spcPct val="115000"/>
                        </a:lnSpc>
                        <a:spcBef>
                          <a:spcPts val="0"/>
                        </a:spcBef>
                        <a:spcAft>
                          <a:spcPts val="0"/>
                        </a:spcAft>
                        <a:buNone/>
                      </a:pPr>
                      <a:r>
                        <a:rPr lang="en-US" sz="1100" dirty="0" err="1">
                          <a:solidFill>
                            <a:schemeClr val="dk1"/>
                          </a:solidFill>
                          <a:latin typeface="Baloo 2 ExtraBold"/>
                          <a:ea typeface="Baloo 2 ExtraBold"/>
                          <a:cs typeface="Baloo 2 ExtraBold"/>
                          <a:sym typeface="Baloo 2 ExtraBold"/>
                        </a:rPr>
                        <a:t>Khả</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năng</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lưu</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trữ</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dữ</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liệu</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có</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dấu</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thời</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gian</a:t>
                      </a:r>
                      <a:r>
                        <a:rPr lang="en-US" sz="1100" dirty="0">
                          <a:solidFill>
                            <a:schemeClr val="dk1"/>
                          </a:solidFill>
                          <a:latin typeface="Baloo 2 ExtraBold"/>
                          <a:ea typeface="Baloo 2 ExtraBold"/>
                          <a:cs typeface="Baloo 2 ExtraBold"/>
                          <a:sym typeface="Baloo 2 ExtraBold"/>
                        </a:rPr>
                        <a:t> (write)</a:t>
                      </a:r>
                      <a:endParaRPr sz="1100"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just" rtl="0">
                        <a:lnSpc>
                          <a:spcPct val="115000"/>
                        </a:lnSpc>
                        <a:spcBef>
                          <a:spcPts val="0"/>
                        </a:spcBef>
                        <a:spcAft>
                          <a:spcPts val="0"/>
                        </a:spcAft>
                        <a:buNone/>
                      </a:pPr>
                      <a:r>
                        <a:rPr lang="en-US" sz="1000" dirty="0" err="1">
                          <a:solidFill>
                            <a:schemeClr val="dk1"/>
                          </a:solidFill>
                          <a:latin typeface="Baloo 2" pitchFamily="2" charset="0"/>
                          <a:ea typeface="DM Sans"/>
                          <a:cs typeface="Baloo 2" pitchFamily="2" charset="0"/>
                          <a:sym typeface="DM Sans"/>
                        </a:rPr>
                        <a:t>Có</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tốc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độ</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ghi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cực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kỳ</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cao</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Kiến trúc đơn giản, hiệu quả trong việc nén và xử lý dữ liệu chuỗi thời gian quy mô lớn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Tốt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vi-VN" sz="1000" dirty="0">
                          <a:solidFill>
                            <a:schemeClr val="dk1"/>
                          </a:solidFill>
                          <a:latin typeface="Baloo 2" pitchFamily="2" charset="0"/>
                          <a:ea typeface="DM Sans"/>
                          <a:cs typeface="Baloo 2" pitchFamily="2" charset="0"/>
                          <a:sym typeface="DM Sans"/>
                        </a:rPr>
                        <a:t>được thiết kế để mở rộng ngang, tối ưu cho khối lượng ghi lớn</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ghi dữ liệu theo mô hình cột, giúp đạt được hiệu suất ghi cao</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Tương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đương</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vi-VN" sz="1000" dirty="0">
                          <a:solidFill>
                            <a:schemeClr val="dk1"/>
                          </a:solidFill>
                          <a:latin typeface="Baloo 2" pitchFamily="2" charset="0"/>
                          <a:ea typeface="DM Sans"/>
                          <a:cs typeface="Baloo 2" pitchFamily="2" charset="0"/>
                          <a:sym typeface="DM Sans"/>
                        </a:rPr>
                        <a:t>Hướng tới kiến trúc đám mây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khả</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năng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ghi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dữ</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liệu</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thời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gian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thực</a:t>
                      </a:r>
                      <a:r>
                        <a:rPr lang="en-US" sz="1000" dirty="0">
                          <a:solidFill>
                            <a:schemeClr val="dk1"/>
                          </a:solidFill>
                          <a:latin typeface="Baloo 2" pitchFamily="2" charset="0"/>
                          <a:ea typeface="DM Sans"/>
                          <a:cs typeface="Baloo 2" pitchFamily="2" charset="0"/>
                          <a:sym typeface="DM Sans"/>
                        </a:rPr>
                        <a:t> ở </a:t>
                      </a:r>
                      <a:r>
                        <a:rPr lang="en-US" sz="1000" dirty="0" err="1">
                          <a:solidFill>
                            <a:schemeClr val="dk1"/>
                          </a:solidFill>
                          <a:latin typeface="Baloo 2" pitchFamily="2" charset="0"/>
                          <a:ea typeface="DM Sans"/>
                          <a:cs typeface="Baloo 2" pitchFamily="2" charset="0"/>
                          <a:sym typeface="DM Sans"/>
                        </a:rPr>
                        <a:t>quy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mô</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lớn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Kém</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632250">
                <a:tc>
                  <a:txBody>
                    <a:bodyPr/>
                    <a:lstStyle/>
                    <a:p>
                      <a:pPr marL="0" marR="0" lvl="0" indent="0" algn="l" rtl="0">
                        <a:lnSpc>
                          <a:spcPct val="115000"/>
                        </a:lnSpc>
                        <a:spcBef>
                          <a:spcPts val="0"/>
                        </a:spcBef>
                        <a:spcAft>
                          <a:spcPts val="0"/>
                        </a:spcAft>
                        <a:buNone/>
                      </a:pPr>
                      <a:r>
                        <a:rPr lang="en-US" sz="1100" dirty="0" err="1">
                          <a:solidFill>
                            <a:schemeClr val="dk1"/>
                          </a:solidFill>
                          <a:latin typeface="Baloo 2 ExtraBold"/>
                          <a:ea typeface="Baloo 2 ExtraBold"/>
                          <a:cs typeface="Baloo 2 ExtraBold"/>
                          <a:sym typeface="Baloo 2 ExtraBold"/>
                        </a:rPr>
                        <a:t>Khả</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năng</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truy</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vấn</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dữ</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liệu</a:t>
                      </a:r>
                      <a:r>
                        <a:rPr lang="en-US" sz="1100" dirty="0">
                          <a:solidFill>
                            <a:schemeClr val="dk1"/>
                          </a:solidFill>
                          <a:latin typeface="Baloo 2 ExtraBold"/>
                          <a:ea typeface="Baloo 2 ExtraBold"/>
                          <a:cs typeface="Baloo 2 ExtraBold"/>
                          <a:sym typeface="Baloo 2 ExtraBold"/>
                        </a:rPr>
                        <a:t> (read)</a:t>
                      </a:r>
                      <a:endParaRPr sz="1100"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just" rtl="0">
                        <a:lnSpc>
                          <a:spcPct val="115000"/>
                        </a:lnSpc>
                        <a:spcBef>
                          <a:spcPts val="0"/>
                        </a:spcBef>
                        <a:spcAft>
                          <a:spcPts val="0"/>
                        </a:spcAft>
                        <a:buNone/>
                      </a:pPr>
                      <a:r>
                        <a:rPr lang="en-US" sz="1000" dirty="0" err="1">
                          <a:solidFill>
                            <a:schemeClr val="dk1"/>
                          </a:solidFill>
                          <a:latin typeface="Baloo 2" pitchFamily="2" charset="0"/>
                          <a:ea typeface="DM Sans"/>
                          <a:cs typeface="Baloo 2" pitchFamily="2" charset="0"/>
                          <a:sym typeface="DM Sans"/>
                        </a:rPr>
                        <a:t>khả</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năng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truy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vấn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nhanh</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đặc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biệt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là</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với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các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truy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vấn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tổng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hợp</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và</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quét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theo</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khoảng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thời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gian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Tốt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en-US" sz="1000" dirty="0">
                          <a:solidFill>
                            <a:schemeClr val="dk1"/>
                          </a:solidFill>
                          <a:latin typeface="Baloo 2" pitchFamily="2" charset="0"/>
                          <a:ea typeface="DM Sans"/>
                          <a:cs typeface="Baloo 2" pitchFamily="2" charset="0"/>
                          <a:sym typeface="DM Sans"/>
                        </a:rPr>
                        <a:t>Cung </a:t>
                      </a:r>
                      <a:r>
                        <a:rPr lang="en-US" sz="1000" dirty="0" err="1">
                          <a:solidFill>
                            <a:schemeClr val="dk1"/>
                          </a:solidFill>
                          <a:latin typeface="Baloo 2" pitchFamily="2" charset="0"/>
                          <a:ea typeface="DM Sans"/>
                          <a:cs typeface="Baloo 2" pitchFamily="2" charset="0"/>
                          <a:sym typeface="DM Sans"/>
                        </a:rPr>
                        <a:t>cấp</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giao</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diện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truy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vấn</a:t>
                      </a:r>
                      <a:r>
                        <a:rPr lang="en-US" sz="1000" dirty="0">
                          <a:solidFill>
                            <a:schemeClr val="dk1"/>
                          </a:solidFill>
                          <a:latin typeface="Baloo 2" pitchFamily="2" charset="0"/>
                          <a:ea typeface="DM Sans"/>
                          <a:cs typeface="Baloo 2" pitchFamily="2" charset="0"/>
                          <a:sym typeface="DM Sans"/>
                        </a:rPr>
                        <a:t> SQL, </a:t>
                      </a:r>
                      <a:r>
                        <a:rPr lang="en-US" sz="1000" dirty="0" err="1">
                          <a:solidFill>
                            <a:schemeClr val="dk1"/>
                          </a:solidFill>
                          <a:latin typeface="Baloo 2" pitchFamily="2" charset="0"/>
                          <a:ea typeface="DM Sans"/>
                          <a:cs typeface="Baloo 2" pitchFamily="2" charset="0"/>
                          <a:sym typeface="DM Sans"/>
                        </a:rPr>
                        <a:t>phù</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hợp</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với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các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bài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toán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phân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tích</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nâng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cao</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Tương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đương</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vi-VN" sz="1000" dirty="0">
                          <a:solidFill>
                            <a:schemeClr val="dk1"/>
                          </a:solidFill>
                          <a:latin typeface="Baloo 2" pitchFamily="2" charset="0"/>
                          <a:ea typeface="DM Sans"/>
                          <a:cs typeface="Baloo 2" pitchFamily="2" charset="0"/>
                          <a:sym typeface="DM Sans"/>
                        </a:rPr>
                        <a:t>Hướng tới khả năng truy vấn có độ trễ thấp, nhờ kiến trúc hiện đại và tối ưu hóa cho môi trường đám mây</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Kém</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632250">
                <a:tc>
                  <a:txBody>
                    <a:bodyPr/>
                    <a:lstStyle/>
                    <a:p>
                      <a:pPr marL="0" marR="0" lvl="0" indent="0" algn="l" rtl="0">
                        <a:lnSpc>
                          <a:spcPct val="115000"/>
                        </a:lnSpc>
                        <a:spcBef>
                          <a:spcPts val="0"/>
                        </a:spcBef>
                        <a:spcAft>
                          <a:spcPts val="0"/>
                        </a:spcAft>
                        <a:buNone/>
                      </a:pPr>
                      <a:r>
                        <a:rPr lang="en-US" sz="1100" dirty="0" err="1">
                          <a:solidFill>
                            <a:schemeClr val="dk1"/>
                          </a:solidFill>
                          <a:latin typeface="Baloo 2 ExtraBold"/>
                          <a:ea typeface="Baloo 2 ExtraBold"/>
                          <a:cs typeface="Baloo 2 ExtraBold"/>
                          <a:sym typeface="Baloo 2 ExtraBold"/>
                        </a:rPr>
                        <a:t>Thời</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gian</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lưu</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trữ</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dữ</a:t>
                      </a:r>
                      <a:r>
                        <a:rPr lang="en-US" sz="1100" dirty="0">
                          <a:solidFill>
                            <a:schemeClr val="dk1"/>
                          </a:solidFill>
                          <a:latin typeface="Baloo 2 ExtraBold"/>
                          <a:ea typeface="Baloo 2 ExtraBold"/>
                          <a:cs typeface="Baloo 2 ExtraBold"/>
                          <a:sym typeface="Baloo 2 ExtraBold"/>
                        </a:rPr>
                        <a:t> </a:t>
                      </a:r>
                      <a:r>
                        <a:rPr lang="en-US" sz="1100" dirty="0" err="1">
                          <a:solidFill>
                            <a:schemeClr val="dk1"/>
                          </a:solidFill>
                          <a:latin typeface="Baloo 2 ExtraBold"/>
                          <a:ea typeface="Baloo 2 ExtraBold"/>
                          <a:cs typeface="Baloo 2 ExtraBold"/>
                          <a:sym typeface="Baloo 2 ExtraBold"/>
                        </a:rPr>
                        <a:t>liệu</a:t>
                      </a:r>
                      <a:endParaRPr sz="1100"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just" rtl="0">
                        <a:lnSpc>
                          <a:spcPct val="115000"/>
                        </a:lnSpc>
                        <a:spcBef>
                          <a:spcPts val="0"/>
                        </a:spcBef>
                        <a:spcAft>
                          <a:spcPts val="0"/>
                        </a:spcAft>
                        <a:buNone/>
                      </a:pPr>
                      <a:r>
                        <a:rPr lang="en-US" sz="1000" dirty="0">
                          <a:solidFill>
                            <a:schemeClr val="dk1"/>
                          </a:solidFill>
                          <a:latin typeface="Baloo 2" pitchFamily="2" charset="0"/>
                          <a:ea typeface="DM Sans"/>
                          <a:cs typeface="Baloo 2" pitchFamily="2" charset="0"/>
                          <a:sym typeface="DM Sans"/>
                        </a:rPr>
                        <a:t>N</a:t>
                      </a:r>
                      <a:r>
                        <a:rPr lang="vi-VN" sz="1000" dirty="0">
                          <a:solidFill>
                            <a:schemeClr val="dk1"/>
                          </a:solidFill>
                          <a:latin typeface="Baloo 2" pitchFamily="2" charset="0"/>
                          <a:ea typeface="DM Sans"/>
                          <a:cs typeface="Baloo 2" pitchFamily="2" charset="0"/>
                          <a:sym typeface="DM Sans"/>
                        </a:rPr>
                        <a:t>én dữ liệu</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và khả năng hợp nhất tốt, </a:t>
                      </a:r>
                      <a:r>
                        <a:rPr lang="en-US" sz="1000" dirty="0" err="1">
                          <a:solidFill>
                            <a:schemeClr val="dk1"/>
                          </a:solidFill>
                          <a:latin typeface="Baloo 2" pitchFamily="2" charset="0"/>
                          <a:ea typeface="DM Sans"/>
                          <a:cs typeface="Baloo 2" pitchFamily="2" charset="0"/>
                          <a:sym typeface="DM Sans"/>
                        </a:rPr>
                        <a:t>giúp</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lưu trữ dữ liệu trong thời gian dài</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với dung lượng lưu trữ tối ưu</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Tốt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en-US" sz="1000" dirty="0">
                          <a:solidFill>
                            <a:schemeClr val="dk1"/>
                          </a:solidFill>
                          <a:latin typeface="Baloo 2" pitchFamily="2" charset="0"/>
                          <a:ea typeface="DM Sans"/>
                          <a:cs typeface="Baloo 2" pitchFamily="2" charset="0"/>
                          <a:sym typeface="DM Sans"/>
                        </a:rPr>
                        <a:t>L</a:t>
                      </a:r>
                      <a:r>
                        <a:rPr lang="vi-VN" sz="1000" dirty="0">
                          <a:solidFill>
                            <a:schemeClr val="dk1"/>
                          </a:solidFill>
                          <a:latin typeface="Baloo 2" pitchFamily="2" charset="0"/>
                          <a:ea typeface="DM Sans"/>
                          <a:cs typeface="Baloo 2" pitchFamily="2" charset="0"/>
                          <a:sym typeface="DM Sans"/>
                        </a:rPr>
                        <a:t>ưu trữ</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lượng dữ liệu lớn trong thời gian dài, tận dụng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được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ưu</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thế</a:t>
                      </a:r>
                      <a:r>
                        <a:rPr lang="vi-VN" sz="1000" dirty="0">
                          <a:solidFill>
                            <a:schemeClr val="dk1"/>
                          </a:solidFill>
                          <a:latin typeface="Baloo 2" pitchFamily="2" charset="0"/>
                          <a:ea typeface="DM Sans"/>
                          <a:cs typeface="Baloo 2" pitchFamily="2" charset="0"/>
                          <a:sym typeface="DM Sans"/>
                        </a:rPr>
                        <a:t> kiến trúc phân tán và lưu trữ dạng c</a:t>
                      </a:r>
                      <a:r>
                        <a:rPr lang="en-US" sz="1000" dirty="0" err="1">
                          <a:solidFill>
                            <a:schemeClr val="dk1"/>
                          </a:solidFill>
                          <a:latin typeface="Baloo 2" pitchFamily="2" charset="0"/>
                          <a:ea typeface="DM Sans"/>
                          <a:cs typeface="Baloo 2" pitchFamily="2" charset="0"/>
                          <a:sym typeface="DM Sans"/>
                        </a:rPr>
                        <a:t>ột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tương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đương</a:t>
                      </a:r>
                      <a:r>
                        <a:rPr lang="en-US" sz="1000" dirty="0">
                          <a:solidFill>
                            <a:schemeClr val="dk1"/>
                          </a:solidFill>
                          <a:latin typeface="Baloo 2" pitchFamily="2" charset="0"/>
                          <a:ea typeface="DM Sans"/>
                          <a:cs typeface="Baloo 2" pitchFamily="2" charset="0"/>
                          <a:sym typeface="DM Sans"/>
                        </a:rPr>
                        <a:t>) </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vi-VN" sz="1000" dirty="0">
                          <a:solidFill>
                            <a:schemeClr val="dk1"/>
                          </a:solidFill>
                          <a:latin typeface="Baloo 2" pitchFamily="2" charset="0"/>
                          <a:ea typeface="DM Sans"/>
                          <a:cs typeface="Baloo 2" pitchFamily="2" charset="0"/>
                          <a:sym typeface="DM Sans"/>
                        </a:rPr>
                        <a:t>Hướng tới</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lưu trữ lâu dài với mô hình lưu trữ theo tầng, tối ưu cho việc giữ dữ liệu theo thời gian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Tương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đương</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632250">
                <a:tc>
                  <a:txBody>
                    <a:bodyPr/>
                    <a:lstStyle/>
                    <a:p>
                      <a:pPr marL="0" marR="0" lvl="0" indent="0" algn="l" rtl="0">
                        <a:lnSpc>
                          <a:spcPct val="115000"/>
                        </a:lnSpc>
                        <a:spcBef>
                          <a:spcPts val="0"/>
                        </a:spcBef>
                        <a:spcAft>
                          <a:spcPts val="0"/>
                        </a:spcAft>
                        <a:buNone/>
                      </a:pPr>
                      <a:r>
                        <a:rPr lang="en" sz="1100" dirty="0">
                          <a:solidFill>
                            <a:schemeClr val="dk1"/>
                          </a:solidFill>
                          <a:latin typeface="Baloo 2 ExtraBold"/>
                          <a:ea typeface="Baloo 2 ExtraBold"/>
                          <a:cs typeface="Baloo 2 ExtraBold"/>
                          <a:sym typeface="Baloo 2 ExtraBold"/>
                        </a:rPr>
                        <a:t>Chi phí</a:t>
                      </a:r>
                      <a:endParaRPr sz="1100" dirty="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just" rtl="0">
                        <a:lnSpc>
                          <a:spcPct val="115000"/>
                        </a:lnSpc>
                        <a:spcBef>
                          <a:spcPts val="0"/>
                        </a:spcBef>
                        <a:spcAft>
                          <a:spcPts val="0"/>
                        </a:spcAft>
                        <a:buNone/>
                      </a:pPr>
                      <a:r>
                        <a:rPr lang="vi-VN" sz="1000" dirty="0">
                          <a:solidFill>
                            <a:schemeClr val="dk1"/>
                          </a:solidFill>
                          <a:latin typeface="Baloo 2" pitchFamily="2" charset="0"/>
                          <a:ea typeface="DM Sans"/>
                          <a:cs typeface="Baloo 2" pitchFamily="2" charset="0"/>
                          <a:sym typeface="DM Sans"/>
                        </a:rPr>
                        <a:t>hiệu quả sử dụng tài nguyên, tiêu thụ ít bộ nhớ và CPU, giúp giảm chi phí vận hành khi xử lý khối lượng dữ liệu lớn.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Tốt</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en-US" sz="1000" dirty="0" err="1">
                          <a:solidFill>
                            <a:schemeClr val="dk1"/>
                          </a:solidFill>
                          <a:latin typeface="Baloo 2" pitchFamily="2" charset="0"/>
                          <a:ea typeface="DM Sans"/>
                          <a:cs typeface="Baloo 2" pitchFamily="2" charset="0"/>
                          <a:sym typeface="DM Sans"/>
                        </a:rPr>
                        <a:t>Phụ</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thuộc</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vào</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cấu hình và tối ưu </a:t>
                      </a:r>
                      <a:r>
                        <a:rPr lang="vi-VN" sz="1000" dirty="0" err="1">
                          <a:solidFill>
                            <a:schemeClr val="dk1"/>
                          </a:solidFill>
                          <a:latin typeface="Baloo 2" pitchFamily="2" charset="0"/>
                          <a:ea typeface="DM Sans"/>
                          <a:cs typeface="Baloo 2" pitchFamily="2" charset="0"/>
                          <a:sym typeface="DM Sans"/>
                        </a:rPr>
                        <a:t>hoá</a:t>
                      </a:r>
                      <a:r>
                        <a:rPr lang="vi-VN" sz="1000" dirty="0">
                          <a:solidFill>
                            <a:schemeClr val="dk1"/>
                          </a:solidFill>
                          <a:latin typeface="Baloo 2" pitchFamily="2" charset="0"/>
                          <a:ea typeface="DM Sans"/>
                          <a:cs typeface="Baloo 2" pitchFamily="2" charset="0"/>
                          <a:sym typeface="DM Sans"/>
                        </a:rPr>
                        <a:t>,</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đòi hỏi quản lý hệ thống phân tán phức tạp hơn.</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Tương</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đương</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just" rtl="0">
                        <a:lnSpc>
                          <a:spcPct val="115000"/>
                        </a:lnSpc>
                        <a:spcBef>
                          <a:spcPts val="0"/>
                        </a:spcBef>
                        <a:spcAft>
                          <a:spcPts val="0"/>
                        </a:spcAft>
                        <a:buNone/>
                      </a:pPr>
                      <a:r>
                        <a:rPr lang="en-US" sz="1000" dirty="0">
                          <a:solidFill>
                            <a:schemeClr val="dk1"/>
                          </a:solidFill>
                          <a:latin typeface="Baloo 2" pitchFamily="2" charset="0"/>
                          <a:ea typeface="DM Sans"/>
                          <a:cs typeface="Baloo 2" pitchFamily="2" charset="0"/>
                          <a:sym typeface="DM Sans"/>
                        </a:rPr>
                        <a:t>T</a:t>
                      </a:r>
                      <a:r>
                        <a:rPr lang="vi-VN" sz="1000" dirty="0">
                          <a:solidFill>
                            <a:schemeClr val="dk1"/>
                          </a:solidFill>
                          <a:latin typeface="Baloo 2" pitchFamily="2" charset="0"/>
                          <a:ea typeface="DM Sans"/>
                          <a:cs typeface="Baloo 2" pitchFamily="2" charset="0"/>
                          <a:sym typeface="DM Sans"/>
                        </a:rPr>
                        <a:t>ối ưu </a:t>
                      </a:r>
                      <a:r>
                        <a:rPr lang="vi-VN" sz="1000" dirty="0" err="1">
                          <a:solidFill>
                            <a:schemeClr val="dk1"/>
                          </a:solidFill>
                          <a:latin typeface="Baloo 2" pitchFamily="2" charset="0"/>
                          <a:ea typeface="DM Sans"/>
                          <a:cs typeface="Baloo 2" pitchFamily="2" charset="0"/>
                          <a:sym typeface="DM Sans"/>
                        </a:rPr>
                        <a:t>hoá</a:t>
                      </a:r>
                      <a:r>
                        <a:rPr lang="vi-VN" sz="1000" dirty="0">
                          <a:solidFill>
                            <a:schemeClr val="dk1"/>
                          </a:solidFill>
                          <a:latin typeface="Baloo 2" pitchFamily="2" charset="0"/>
                          <a:ea typeface="DM Sans"/>
                          <a:cs typeface="Baloo 2" pitchFamily="2" charset="0"/>
                          <a:sym typeface="DM Sans"/>
                        </a:rPr>
                        <a:t> chi phí vận hành trong môi trường </a:t>
                      </a:r>
                      <a:r>
                        <a:rPr lang="vi-VN" sz="1000" dirty="0" err="1">
                          <a:solidFill>
                            <a:schemeClr val="dk1"/>
                          </a:solidFill>
                          <a:latin typeface="Baloo 2" pitchFamily="2" charset="0"/>
                          <a:ea typeface="DM Sans"/>
                          <a:cs typeface="Baloo 2" pitchFamily="2" charset="0"/>
                          <a:sym typeface="DM Sans"/>
                        </a:rPr>
                        <a:t>cloud</a:t>
                      </a:r>
                      <a:r>
                        <a:rPr lang="en-US" sz="1000" dirty="0">
                          <a:solidFill>
                            <a:schemeClr val="dk1"/>
                          </a:solidFill>
                          <a:latin typeface="Baloo 2" pitchFamily="2" charset="0"/>
                          <a:ea typeface="DM Sans"/>
                          <a:cs typeface="Baloo 2" pitchFamily="2" charset="0"/>
                          <a:sym typeface="DM Sans"/>
                        </a:rPr>
                        <a:t> </a:t>
                      </a:r>
                      <a:r>
                        <a:rPr lang="vi-VN" sz="1000" dirty="0">
                          <a:solidFill>
                            <a:schemeClr val="dk1"/>
                          </a:solidFill>
                          <a:latin typeface="Baloo 2" pitchFamily="2" charset="0"/>
                          <a:ea typeface="DM Sans"/>
                          <a:cs typeface="Baloo 2" pitchFamily="2" charset="0"/>
                          <a:sym typeface="DM Sans"/>
                        </a:rPr>
                        <a:t>thông qua việc sử dụng tài nguyên hiệu quả và kiến trúc hiện đại.</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Kém</a:t>
                      </a:r>
                      <a:r>
                        <a:rPr lang="en-US" sz="1000" dirty="0">
                          <a:solidFill>
                            <a:schemeClr val="dk1"/>
                          </a:solidFill>
                          <a:latin typeface="Baloo 2" pitchFamily="2" charset="0"/>
                          <a:ea typeface="DM Sans"/>
                          <a:cs typeface="Baloo 2" pitchFamily="2" charset="0"/>
                          <a:sym typeface="DM Sans"/>
                        </a:rPr>
                        <a:t> </a:t>
                      </a:r>
                      <a:r>
                        <a:rPr lang="en-US" sz="1000" dirty="0" err="1">
                          <a:solidFill>
                            <a:schemeClr val="dk1"/>
                          </a:solidFill>
                          <a:latin typeface="Baloo 2" pitchFamily="2" charset="0"/>
                          <a:ea typeface="DM Sans"/>
                          <a:cs typeface="Baloo 2" pitchFamily="2" charset="0"/>
                          <a:sym typeface="DM Sans"/>
                        </a:rPr>
                        <a:t>hơn</a:t>
                      </a:r>
                      <a:r>
                        <a:rPr lang="en-US" sz="1000" dirty="0">
                          <a:solidFill>
                            <a:schemeClr val="dk1"/>
                          </a:solidFill>
                          <a:latin typeface="Baloo 2" pitchFamily="2" charset="0"/>
                          <a:ea typeface="DM Sans"/>
                          <a:cs typeface="Baloo 2" pitchFamily="2" charset="0"/>
                          <a:sym typeface="DM Sans"/>
                        </a:rPr>
                        <a:t>)</a:t>
                      </a:r>
                      <a:endParaRPr sz="1000" dirty="0">
                        <a:solidFill>
                          <a:schemeClr val="dk1"/>
                        </a:solidFill>
                        <a:latin typeface="Baloo 2" pitchFamily="2" charset="0"/>
                        <a:ea typeface="DM Sans"/>
                        <a:cs typeface="Baloo 2" pitchFamily="2" charset="0"/>
                        <a:sym typeface="DM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bl>
          </a:graphicData>
        </a:graphic>
      </p:graphicFrame>
      <p:pic>
        <p:nvPicPr>
          <p:cNvPr id="2" name="Picture 1">
            <a:extLst>
              <a:ext uri="{FF2B5EF4-FFF2-40B4-BE49-F238E27FC236}">
                <a16:creationId xmlns:a16="http://schemas.microsoft.com/office/drawing/2014/main" id="{17D47C69-6025-4BD1-B291-8E0C399EDC8F}"/>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4745" b="95803" l="2750" r="96125">
                        <a14:foregroundMark x1="48250" y1="5109" x2="48250" y2="5109"/>
                        <a14:foregroundMark x1="47500" y1="5109" x2="52500" y2="4927"/>
                        <a14:foregroundMark x1="53375" y1="5109" x2="58750" y2="8942"/>
                        <a14:foregroundMark x1="33125" y1="26825" x2="35125" y2="42518"/>
                        <a14:foregroundMark x1="67375" y1="22263" x2="65750" y2="36131"/>
                        <a14:foregroundMark x1="2750" y1="71350" x2="3125" y2="81204"/>
                        <a14:foregroundMark x1="17000" y1="69891" x2="16875" y2="79380"/>
                        <a14:foregroundMark x1="30375" y1="69891" x2="30625" y2="78832"/>
                        <a14:foregroundMark x1="42875" y1="69708" x2="42750" y2="78832"/>
                        <a14:foregroundMark x1="56500" y1="71168" x2="56750" y2="78650"/>
                        <a14:foregroundMark x1="64625" y1="71168" x2="64375" y2="79745"/>
                        <a14:foregroundMark x1="78125" y1="70438" x2="77000" y2="79562"/>
                        <a14:foregroundMark x1="92125" y1="69708" x2="88875" y2="79745"/>
                        <a14:foregroundMark x1="95000" y1="72993" x2="96125" y2="78102"/>
                        <a14:foregroundMark x1="14000" y1="91058" x2="13625" y2="92883"/>
                        <a14:foregroundMark x1="23000" y1="91606" x2="23125" y2="93978"/>
                        <a14:foregroundMark x1="32250" y1="91606" x2="32250" y2="94161"/>
                        <a14:foregroundMark x1="37250" y1="90876" x2="37750" y2="94343"/>
                        <a14:foregroundMark x1="46000" y1="90328" x2="46125" y2="94891"/>
                        <a14:foregroundMark x1="54625" y1="90876" x2="54625" y2="94526"/>
                        <a14:foregroundMark x1="62375" y1="91058" x2="65250" y2="95803"/>
                        <a14:foregroundMark x1="69625" y1="90876" x2="69625" y2="94343"/>
                        <a14:foregroundMark x1="75750" y1="90328" x2="76125" y2="95073"/>
                        <a14:foregroundMark x1="81375" y1="90693" x2="83375" y2="94161"/>
                      </a14:backgroundRemoval>
                    </a14:imgEffect>
                  </a14:imgLayer>
                </a14:imgProps>
              </a:ext>
              <a:ext uri="{28A0092B-C50C-407E-A947-70E740481C1C}">
                <a14:useLocalDpi xmlns:a14="http://schemas.microsoft.com/office/drawing/2010/main" val="0"/>
              </a:ext>
            </a:extLst>
          </a:blip>
          <a:stretch>
            <a:fillRect/>
          </a:stretch>
        </p:blipFill>
        <p:spPr>
          <a:xfrm>
            <a:off x="7805321" y="4226533"/>
            <a:ext cx="1338679" cy="916967"/>
          </a:xfrm>
          <a:prstGeom prst="rect">
            <a:avLst/>
          </a:prstGeom>
        </p:spPr>
      </p:pic>
    </p:spTree>
  </p:cSld>
  <p:clrMapOvr>
    <a:masterClrMapping/>
  </p:clrMapOvr>
</p:sld>
</file>

<file path=ppt/theme/theme1.xml><?xml version="1.0" encoding="utf-8"?>
<a:theme xmlns:a="http://schemas.openxmlformats.org/drawingml/2006/main" name="Statistics and Data Analysis - 6th Grade by Slidesgo">
  <a:themeElements>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205</TotalTime>
  <Words>2422</Words>
  <Application>Microsoft Office PowerPoint</Application>
  <PresentationFormat>On-screen Show (16:9)</PresentationFormat>
  <Paragraphs>292</Paragraphs>
  <Slides>42</Slides>
  <Notes>42</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42</vt:i4>
      </vt:variant>
    </vt:vector>
  </HeadingPairs>
  <TitlesOfParts>
    <vt:vector size="58" baseType="lpstr">
      <vt:lpstr>Calibri</vt:lpstr>
      <vt:lpstr>Amatic SC</vt:lpstr>
      <vt:lpstr>Bebas Neue</vt:lpstr>
      <vt:lpstr>Baloo 2</vt:lpstr>
      <vt:lpstr>Nunito Light</vt:lpstr>
      <vt:lpstr>DM Sans Medium</vt:lpstr>
      <vt:lpstr>Roboto Medium</vt:lpstr>
      <vt:lpstr>Baloo 2 ExtraBold</vt:lpstr>
      <vt:lpstr>Proxima Nova</vt:lpstr>
      <vt:lpstr>DM Sans</vt:lpstr>
      <vt:lpstr>Arial</vt:lpstr>
      <vt:lpstr>Anaheim</vt:lpstr>
      <vt:lpstr>Lato</vt:lpstr>
      <vt:lpstr>Wingdings</vt:lpstr>
      <vt:lpstr>Statistics and Data Analysis - 6th Grade by Slidesgo</vt:lpstr>
      <vt:lpstr>Slidesgo Final Pages</vt:lpstr>
      <vt:lpstr>InfluxDB Scalable datastore for metrics, events, and real-time analytics  </vt:lpstr>
      <vt:lpstr>InfluxDB</vt:lpstr>
      <vt:lpstr>Tổng quan về InfluxDB</vt:lpstr>
      <vt:lpstr>Quá trình phát triển</vt:lpstr>
      <vt:lpstr>Mô hình dữ liệu chuẩn</vt:lpstr>
      <vt:lpstr>Mục đích chính</vt:lpstr>
      <vt:lpstr>Chức năng của InfluxDB</vt:lpstr>
      <vt:lpstr>Cài đặt  và Triển khai</vt:lpstr>
      <vt:lpstr>So sánh InfluxDB với các hệ csdl khác</vt:lpstr>
      <vt:lpstr>123,000</vt:lpstr>
      <vt:lpstr>Quá trình phát triển</vt:lpstr>
      <vt:lpstr>01</vt:lpstr>
      <vt:lpstr>Analytical thinking</vt:lpstr>
      <vt:lpstr>Mastering mathematical communication</vt:lpstr>
      <vt:lpstr>Mathematics is the tool that turns curiosity into discovery</vt:lpstr>
      <vt:lpstr>Let’s use some percentages!</vt:lpstr>
      <vt:lpstr>Display concepts visually</vt:lpstr>
      <vt:lpstr>Short answer questions</vt:lpstr>
      <vt:lpstr>Mathematical investigation</vt:lpstr>
      <vt:lpstr>Conclusions</vt:lpstr>
      <vt:lpstr>Thanks!</vt:lpstr>
      <vt:lpstr>Icon pack</vt:lpstr>
      <vt:lpstr>Alternative resources </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Nguyen Van Hieu</cp:lastModifiedBy>
  <cp:revision>10</cp:revision>
  <dcterms:modified xsi:type="dcterms:W3CDTF">2025-02-20T22:40:49Z</dcterms:modified>
</cp:coreProperties>
</file>